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E18D6-19F8-4BFA-9171-25310FC2BA8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AD8EF-A294-4A29-9FDE-868CA8FDF2E8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nz/url?sa=i&amp;rct=j&amp;q=&amp;esrc=s&amp;frm=1&amp;source=images&amp;cd=&amp;cad=rja&amp;uact=8&amp;ved=&amp;url=http%3A%2F%2Fworldteachnow.blogspot.com%2F2011%2F11%2Fteaching-university-students-in.html&amp;ei=MB1PVLSwC6LamAWt6YGIBA&amp;bvm=bv.77880786,d.dGY&amp;psig=AFQjCNHo351tEHeE6KdvSK9ABPiNzyfT4A&amp;ust=141455736063305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.nz/url?sa=i&amp;rct=j&amp;q=&amp;esrc=s&amp;frm=1&amp;source=images&amp;cd=&amp;cad=rja&amp;uact=8&amp;ved=0CAcQjRw&amp;url=http%3A%2F%2Fwww.freemicrosofttemplates.com%2Fgraduate-degrees-onlineoffline-diploma-certificate-template%2F&amp;ei=ViJPVLaqBMbAmAXGkYDgAw&amp;bvm=bv.77880786,d.dGY&amp;psig=AFQjCNFgRKkMVCeAMSa-63URK9i0s6wr6g&amp;ust=141455853778792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nz/url?sa=i&amp;rct=j&amp;q=&amp;esrc=s&amp;frm=1&amp;source=images&amp;cd=&amp;cad=rja&amp;uact=8&amp;ved=0CAcQjRw&amp;url=http%3A%2F%2Fwww.pdaonline.org%2Fdegrees-and-certificates%2F&amp;ei=LylPVKbrG4uP8QXsg4GABg&amp;bvm=bv.77880786,d.dGc&amp;psig=AFQjCNE3dtdZpbdrKtgCnRyYy8TIQix9FQ&amp;ust=141456038230982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.nz/url?sa=i&amp;rct=j&amp;q=&amp;esrc=s&amp;frm=1&amp;source=images&amp;cd=&amp;cad=rja&amp;uact=8&amp;ved=0CAcQjRw&amp;url=http%3A%2F%2Fwww.uvm.edu%2F~career%2Fblog%2F&amp;ei=lypPVMDpJYnr8gX2i4LoAw&amp;bvm=bv.77880786,d.dGc&amp;psig=AFQjCNE0fkyTY_8C-RhibIuCjl1nB1pvRA&amp;ust=141456070102797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.nz/url?sa=i&amp;rct=j&amp;q=&amp;esrc=s&amp;frm=1&amp;source=images&amp;cd=&amp;cad=rja&amp;uact=8&amp;ved=0CAcQjRw&amp;url=http%3A%2F%2Fwww.graduationspeech.info%2F&amp;ei=XCpPVM3PN4X38QXvn4KoDg&amp;bvm=bv.77880786,d.dGc&amp;psig=AFQjCNE0fkyTY_8C-RhibIuCjl1nB1pvRA&amp;ust=141456070102797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2.gstatic.com/images?q=tbn:ANd9GcTMeuR7zQ4S7wAXlnZBfpc7dCRd1os1gy7dthMFLSraLs4hw7zP2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NZ" sz="5400" dirty="0" smtClean="0">
                <a:solidFill>
                  <a:srgbClr val="FF0000"/>
                </a:solidFill>
              </a:rPr>
              <a:t>University</a:t>
            </a:r>
            <a:endParaRPr lang="en-NZ" sz="54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Written by Liam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Illustrated by Google images</a:t>
            </a:r>
            <a:endParaRPr lang="en-N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4" name="Picture 18" descr="https://encrypted-tbn1.gstatic.com/images?q=tbn:ANd9GcSDHdRpPLfsfGCCBkO4-fA3SoWpRGuZ0YbVbGnCw2iGu_hjwPt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38"/>
            <a:ext cx="9468544" cy="6842462"/>
          </a:xfrm>
          <a:prstGeom prst="rect">
            <a:avLst/>
          </a:prstGeom>
          <a:noFill/>
        </p:spPr>
      </p:pic>
      <p:sp>
        <p:nvSpPr>
          <p:cNvPr id="4098" name="AutoShape 2" descr="data:image/jpeg;base64,/9j/4AAQSkZJRgABAQAAAQABAAD/2wCEAAkGBxQTEhQUExQVFhUXGR0aGBcYGBwcHRwaHBwXHBwcGhgdHCggHB0lHBweIjEiJSkrLi4uHB8zODMsNygtLisBCgoKDg0OGxAQGzAkICQsLzQ0LCw0LCwsLCwsLCwsLDAsLC8sLCwsLCwvLCwsLCwsLCwsLCwsLCwsLCwsLCwsLP/AABEIALcBEwMBIgACEQEDEQH/xAAcAAACAgMBAQAAAAAAAAAAAAAFBgMEAAECBwj/xABKEAACAQIEAwUFBAUKBAUFAAABAhEAAwQSITEFQVEGEyJhcTKBkaGxQsHR8AcUYpLhIzNDUnKCk6LS8RVTssI0VGPi4xYkg8PT/8QAGgEAAgMBAQAAAAAAAAAAAAAAAgMAAQQFBv/EAC8RAAICAQMDAgUDBAMAAAAAAAECABEDEiExBBNBIlEUMlJhoSNxsYGR8PFCwdH/2gAMAwEAAhEDEQA/ALFuylwShny5j1FQpg/FtQW1fKwQSCOdWrfHritrkPmQZ+RFc9erU/NNTdK3/GOfDuCgrLVVxvDshoXZ7UXdIFv4H/VXd7j11uS/A0R6rFA+GyQlgcFmIplu8Lti3pvSLY4xeGxA/uj76tDjd8iC/wDlFV8XjHgy/hnMIXcLBoxwbDKplhNJ17F3Cfbb3GPpWDEPzdj7zQ/FKOBC+FY+Y68ayNyApSxFlA0hwp8iPpVRmmd6ruknQgUPxOrxUsdPp8wqmOtL7Tz6Kfwonh+0VtRorn3AffSt3HUz7v4VKieVLbqHHEMdOh5jTe7SkjRPi1Cr3F7pOmVfQfjVS2siRtURfwG4ASBOgiZBgiOoNL72Q+YwYcY8S4/ELp3uN7jH0qI3CdyT8TUGOxKWlDM6gEwJO/PSNzFcWcdbe7ktnNlMOIHPYg5tttaHQ7by7RdpYtrJNd5ag4rPhQALmM5iZygRr4eUwN+YqW3i5GrWweYWW+HP5VRUgXL1C6narXNyFiSBJgTpJ1MD4UL7TcWNmyHGZgWCkRGhDHTQTtQ7gGJF6wr3DlIuysxoswJJ2GtEuNiuqCXF1GZRMCRJ2Egbb0O4kLhGW0CSZBZSPD57H5dK3xL9XzqL14KwGZMhGaQdzodPIbx5VPcuKBmJciJGuWdP22jWiA00eZRN2JzheIKbjW2XxKJEsFzbagwQdSBHIkbUNwOML4hkY3FYbrEDeJIHT3/jYwyXAtzukCd5JCiWRW18cBQpY6T4o8I61Lh+G3je70PcBKqrJIVSQoBbKA0knXlGgpxUb1Fg8S1icOSTlkyILlYMeQMDpr8qr2+BxdW4HfMEOcySp8iBz1B/Joi9l2TK7IFH9W2pOnV2DE0DwnHcLcuBDneTAZyWBP8AY8+UDpVIpo/5/wCyM4l1u7JjMZXU5mPh8yIk+Q1kwNzUuCwxJTwsFgkgqBLZmCs3SAug1Ak897TYcsCwUWwPYQCcv7RA0LxPkNhzJqcOw95VdmuFrZIhpAYaEkakyNtupokVQJRtjJO+S5c7uIIdd9fZbN6bgcpq7hrfhB66/HWoMDgO8vIygZpn5Hn99EL2Gayq94pAgCRBGnKRJJ91M1Gri3SjUG4i3IuDaUI95Nz8aUe09lFtFQD3giAOQ6fu9Kab3F7YaIAJ08Ta+5dTM+Q2reIwy+Am0pICrLnUwdyOp6fGgL3xGINI3gvs2HOGTMrAKIztoDG0Dcj3VzxnEoluWZVkwC0DXXaZkxNGjij7J66DSQPdtv8AmKQ+2/D3dkW2ty5JnYsfdGgHuo0bW1CBWkXKt/j1pWI6dFkVlCx2WxB1PdL5G4sj13rdO0Y/eV3H9o1Zq4J1rCa5XeuOZ0RL9httfz8avWzQ6ydvz99XLbUIhGWEf861LZuCYkTUFm1JIDpoYI038iY5EVNhMMzNmFxYIIyoFIIklBIJgiWk86cuMmIbIBJe+UkjXTnlPLff861Xs40EGUuSOQSJHLKGOpjfpVq9gLhnRgBElSZMg/ZaDsNxI32oBxa863EC5mUAEjUnWQNBM7ED1NN7YvTUUcpAuFMJjTGV0hxuJ+B9nmKkw14kMx5FtBOwJ894FV8BhCbxLsiKzoASymAqqzsyg7H2B1PpNWL1nxZlRZnYKQpB3MKsfATJ9art737y9e0la6vhOZCDsd4PLQGsw91WLgFpMAFRtoeoj6a6VtsRbsKDdkSTAAJmNZAI8O8RtpVM9pLQ0S0T6wPxqKrnZR/EjMo3Jlj9XyWypZ2zMyhTcltZmIPsjX7qhs2Sbyr3RQxLljmGUjLGmmugiRt5VvGY/vLNu6wZdLjZUJB8LKo339+lUcH2gVfZuxyi7b8wYlNBqBrFGoNmx/uCWFbQtxBylvOqs+yBFCoQCGJMsXA2qv2b4cqMSLSoWIkl2uNAzbmQo32AirmCxHeqwYLHhIKtIM5xvA6HSrmGtgAgCtS6e3tMzE65j4FHUh0t3J1hkXcAkeyAeWtcYrCB2Qr4GBPgB9o6eyT7X9nfpm5dJi1OYA6qYI6GG/ChvGLNvEWwjgnxGCpgggLBUjYildvVQMPXpm+JcLXFIqmMivmkNuwzKQRlO0nnuKkw3Z+2i5dIIAIC7wZEgkjfXarnA1YWwl253jCZumAxEmM/9YgRLb6E67VnEOJW7MZ2MEwpVWcMTsFKKZJ6b0ol12WMBDbmR3LVi2VzBgToCTAPIDwwKuLbRNQi+4QfeYql2gItZe9TMohnVXCuNPZOhyxIk+ZGm9R8evrcthsOxCtliW2nUho+0PzvV020KgeISsXMyhoIknQ+XnXGO4n+rJnLZJ5ncwCYHXQTz2oLw3j9+zZW3ikuSGOQmB4dNJLTv91WsXbN/KXt2GAkjvF77fnDKI9xoGtX3O0i7jjeXuF8UTFWv1hcwUsR4gZkaGJGomdfXpSHjbT38YjWbNwKjFc4Uora5QQw8tZG1ONrDPly944RdrdlFtqN9lRSfga4fC2UgtlncG40sD/fYsDVjIFJKjYyBbFEyLiF67Ys5e9zEDJtOm2rnUnqdNatdnsPaxWHZ7rOndypCGCSJY68uW3yih+NxSRkQAk7wNCes9Kp8H4uy27lu0lti1xizO8DUAQFEtsB75rQjAGyJTrQpTH7s9cRz3ibMY10gAxHyqbtFbW4jKxBHSdJGo2PWkK3ir4AXv8AIoEBbSbDpnYz8q7TCq2rm5c/t3D9Fy0D9UgtVG0FcDcky2ty1ZPtW0HQR9F3rLuJKiWJYbkmBp0iubVhV9hEXzVQD8YmgfEMee8IYEpygbH0FJwgtdR7EDmVsZxV2fLJA1MxMa6GfTmOtWXAuoM1x+pVCBr5nU/ShWHwlzE3SiBUQnMxbTwiJOmu3TXUUxY3BIoBs2CJOuTNA0iMoJ005jcknWn9ijRMXqvcQMcBZH9HPq7k/Wt1MOBYxtRcwygkwHuQ0TpIgwayk6Mnv+YWpZAR5VzaNRWbOJIS2r2C32gWmSNJ0XSR921F7fCL4zIwAVVDZ4OUuZ8AbLyjfzGlA2EjzDGYeZDb5fn76JYW19oGGGuw01Hz/PlVPF4VrS6ugeJyk67TA8/MbamrNtkVSTdEQNB6igxpW8jvqG0IWrYGWIHWABMREx6V1h4BAG0jSh+CxaMoLM0rMqFaNPPnIHzqZSvdG6uY+3AUE5csGecdADv51ppifMz7STEYzKhPQ/hQridoXsVaacjq6HPPhuKIOR/6rakg7NsYOp7S9bNoEFriupJBKjK05Rrl6qfhpWr9rO0opylAxkg6a/hTFdQaPMFsbhdVbQ/duhZzELG8mI91dG+oAaRHIzpzO/oKoYTDo1gOFQnIUVz7USfATzWIHlAHlUTNdzWbYKWzLKyMAYABUCRpzmfx1z9izyY3XtdSLjmLVu7ZHUjx67j7OmlClZrhOS1nYayitIjnETTDd4e1xu4t2zca2fEEAEL9o5jtuDrvPWucLjjhlcYec5BIAYsZUFoYQIBiNeZpiUm0FgW3lK05/V7UMqNkuQTAAm6PLoOlVrlm8ULuti6o0mASf3dR6xVTtBeW9iEWyrZyxmJ8WvJZPPpE5qPWsMVtG3bBtGVNxCAvtDUTA1gc9RTsfTs5sDm/894jN1KYhbH7SC5bKYbW0ylwAiwZBAczrrl135+dE8fd/V0tHIbrlV7xc4GWV8UnqOnX41AmJzaIouBfBLGdQBtodK3jA5RluKvdnRlEmQSNNwNdqxu7430HwZpTRlQOvmLrdpblq8BctqO8cAqwkQTAykg7A7062O/OwVQOkkD4FR8qVX7IhrmbPcVAwZbWdQoIggQJB1HUUbw/EHFl+9+y7TB5AAiOskiKZk0ZKKyKGW7kWAsKoFl1UsBLKWIYmdjsI+0QJnryoNYx1yxiVE5VZioyEgx5agjltrR97rMrXYuAZRKkgT0G0zz35bUBwtsX7pNxWW3a0bwlnLSCYABI0gzyB89HqjP4oQGdAsKYm4Lj9290WrTTmZjnbQGPBmLGTAj6V1csIqW7di5euEMCzHDlFy8wuZ9z1J06GalxeMRVBsq0H7IhSPUGPz61zgbl17tsGyyqxMuZIAAJ1YKVHlJgmBSGLqdAH9Ya0RruRcQti8RbILMSTq0wfXYKKnwmGXu1C3s4ACygBGmntMzj5CrXG+H2ns3F7wC41soGL5QTGmcJAIkCdDzpT4d2edW0xSkcxZW45I92WKt1Qru28gdidl2jFeRZg5iP2naPgCF+VQY3HJYQuEQHkFUAk/2o299T4Tg1tfERczDX+WDCY/ZJJ/2ofxbj6rmVtBGk7j6SPgaTjxWQSYTuRsBKuPu3Vwa3AJv3Z5yVzMfEZ5ZYgDqKXMLhr/sravE+VtpPnou3nT1wXHvdtB+9VCPCYtAsYiDmkbiKsuAfav4h/wC8qj6E/OtHxgQkARXYLgWYu2OH45olVQDncIDe8Eirljhd0sFOJUtuQmmnMkx9DRUYOzv3ZY/tXHPyzR8q0gVdbaWreviYKAco31idqyh1Z+JoCkCoJ4tw90BKXGP7IEffJ+NKWIxrmSQZXcwdiYhjy99PYIVc2dnJ2nl+PrSp2nxIW04Akv4dNgWIE+sVtVt6gFBVwvw97roty2cNZVhvs28HZSdx1qZsCzfzmLZvJUP1LfdSp2fx8Du20O4+/wDH40z4W4OtZMxZWoy0oid/8Hsc3vHzlf8ATWVN3q9aylazDqDb9+74Sti0brpDZWRSqsATIhc4mNp2oxw25evBreIhFRUBZiIMwPDl0lQSZkfHYEGvJhLZ723nU6AqSBZjYOFPkZIHrpqZv8PZrUW8QoZv6yOVjyZVmfdHma2M1UNq97iKu/4qb7UYWDc7sreAUkXC0GNztOsjlv5bUMtY+84tstrTVsyupBmZBE6E7++l/G8Ye4iq120GBfOTcEEZSB4R4jMnlvBop2JDNh2bxQCSFHTnFEVONNRAO/FnzKUhjQPj7SReMXGvjwIqlWUXJDA8xMHmwiCfteVW3w7shspcCs4ZgRPhJYHwsIMSd4Hz05scEs4e6oTxFyNXABgeKEnQHSddfCNaK2ODZde9LXDqAF1gawxNyG+I99Fk0cLztBXXdtxBnCsE93vLd12i2uV2J/lG3IIJlQDr4tTrVzDqVDm2CxWENswMoSRqZk666ATNVeIYC89zujHjAFzTxAR9pQYgT6RUeNwBw4RVcqEADmABuAWOY66GT6edUyq1E8+0Zqbjx+8MriGfBtlw4sJeOV3LOZZfCYDAqJA2HnVZOF22TLmZmJJLBvESx1kiABJjaoezXa67auXcHfC3bZIgPLKCNZB6Np7wOtM+H4v3c92lpM0aFWaInYtcnn8hQ5MhRgC3p9qgqoNkLvJTYYYdwbsXSgW5lSC2TQfykzoNaTMO7vbbMjMpHtkGN9NRvz+FFMZxq8bjWrdzCA5V0vM6EgzJGUERHU+lQYvi9ySh7p0tLkzWyVVl09lSDJMbetMKhlDDiKOQpd8zjAu9hLVshm8Gh0kweYLafDnVPjOHcOXAuozQQoJClQIMr7O/PzrrhfEzdxZfUKogL9PUk1YxfFj3w8YZRJynoB0n4VnT05S3P2jCDkxUdr8ylwriiW2W2zhWLgEkQATAGaBpr5UW7QI3dlbd2yXLIR/KLsrqxJB12G0Urcba1du+DLnOh1kzvJG5Pr5CmHBceGVB42OUA5JYTGsHnV9QCSMgWFhUKNAMJ4e2Gb+duPrsFaPeQgHzqC9xW0hKlAVGkGNN58REyZ3NYnFSN7d31MD6mqfHredWFtcxywWAJ89+Z86VgNCqoxzjbmWkw+YghRt9q+YPqttIq/atETBtLm9rLaLzsN3ccgOXKg3BcFiVHiFtQPZ7x4YjlKwSPfFEbxvrvkHSPEPiDQZsmeyCYOPHiAGkS6S0Ad7egbBSqAegCmPjWfq6c1LHq7u3ymPlQwXLp+2Pcv8AGp1wzkSbj69Mo+6sxLHkx1AS+oCnwpbXzCLPxia2+JYjVz8aGHhxO73D6t+AFcDhS8wx9Xf/AFVKvzL2ly9cWIzHWBKmCASZNLnGVt94pCklec6n1J0+NWOPOuGTMqgXG8Kxv5memw9/kapYe2Alt7kBmAIGsE7gs32V8t663R9MWQFthMebOFbSosyXguMFuz41ILFnga7kHTyAIFdL2gQ7K59FJoZbuq4LMY1lcuUBT1AiAT5TPnvVrCOW3OsxWbqUxhiVubhgy40Bet4TTjZPs2rn7pH1qG7xq4oJ7kgCZJZQBOu5PnVrDpSl2n4mjs1j7Ktq52zgRBjlvrQdPi7jUBE5X0C4Uw3FUvqRZkkRmnz0940qDi/Dg1lkJAJ8UnlGsk8hUfYg2rdnEvebJkbxmfshfCAOZnQAbyKW+M8ZuYlyFlLXJeZA2LHmfLbauiMJ17eJmOb07yFMTHhgPG0A5h6H8aLcMUuJ7xx5aafKgYfL4V0A3PU0X4FiR3mVp8W0df8AaaPqMfoJHMVif1UYX/4d/wCrd+K/6ayjK4Ax09YB+Gasrmev2/ibLX3gjh1q/wB3di4j28rgXEeVI0UAiJAGpgCdAOtFezV1e4U3GZQsyQWbQTsByoZxHibYRBh2WLzW0Z32yliTlIIg5VI35zyon+jzNiHVFW4qSfGVlWABLZWiM2m07mt2fDqGw2uZ8eSuTvU4wWHe+e7tX1ey0gNkb+TKwcviGjdIkRzqwOCPZYBLid2SNCCuc9JOizpr09aM8ewdrAqjWie8uND250ZojMvMQBl00iDymgfGOKqrsk/zZGhPMQRJ/J1onLcVKRV5BmHg95FLC7aN7UC2zxC+IkAxA5Rrt6Vdwtm6bSnvLdu6GPtXAwC7aw2p3aP7Ineq3E+J2jaW/DS58ABg+E6sx3OwG+s76VrBcUe4oZCCD+0R7joaXlyulNpEJEDWoaMuIw9tu9a3etJcuKILvKggbErJAJH5mgna/s2t5S2HxdjOzKbiO0SQCsq6zpEHKV99at4m5zX/ADfiK844wSblzXKUkHKYLGTqTzJP0o8PUHOxJAFRb4u0oAJlq7w9rTFTdQFdypJB56aA0+dl+E28VbDF1WEBzZAczjQjcRrOv40scd4CbndXbQcNct2yUIJ8RVZygDnI0HOmXstwa9g7WS+rK1wltF28IOUkjyJ5b+VBmyI4AveGilGIMEdtOzwF1Cl5BlWIymdyZMaayNDrpWWOC5LStcxDpdgyotqyxy1LqdVgxBANF+0VhbqAmVYbaa6wTPX08qDdobcJbcMSp0MjWQN/fUXKVXSOJZwhjZhbs/2PuMly7h8daLx/N3LeTUr4YbvGEfeNaEYjgV60VvXw7OdMoCwpHhGZ1YhpGukb1F2XxH8o0wfBoCJ57+6aZ8Pii1vKBbALGQZHISY15UIz0+mt/eWMNjnaKBNproRVAdmVSQDqSQCpnkdqYeIYVcOSqoADzA3odguDKuMV1Y5cwdQJ+ycx90DnTFxTCh7fjfPmErpETtrRM9+YQxRWPGmVtNDOg3BPSDz8jT5jbQVJJOeJeDoW5x5ToPICkOzwzW2og3DcXKSZ0BJaRyUATMU58SBKnvIkkwAZ05E0tj5ljHvvFBeNkXmTylTO+uoJM+Ww2ohZ4nDZ9dvEmaQfOSJnz+VUMXhVt+IjxcjpoPTehT40DnP+9aFxq41GIYlDQh3EcXbkefLeoLPGbg2dvj9xoJdxw1qtexp5cqZ2kqqi9bXzPReC9oBcItvAc+ydg34Gjb2XjwjXzg/LMBPr8DXiv68wI8vpTtwG6l+2S1+4jjcAAiORrDmwDGdY4mnG5YaTM7QY4pci8pYxIkW30J87enoCKH4ri9q9pdTMJn2XXczqUuQdf2aIYzhaGYvyf2k++aFtwp+VxDRDqDVXCGIA2OZfwWHsXz4UugjkjiB7rlsf9VGsL2XeZFyPJwo+aXG+lAsDwy9H86i+6f8AuoknDL8f+It/un8azs4Y1tNBy5CKJhbEcIvIjFO7doMBXXU8vaika52KxjEk21E9btvUncnx0zDg+JP9Pa/zfhWjwbF/821+8fwo8OU4r0gbzPkTucmL97sXiyioFQLoXHe29SoKp9rktRf/AEPi40W0On8sn40wNwbG/wBe0f7/AP7a4bhWO62/8T/20/4vJ9ovsLFu32Bxg37n/GWmrsx2aFhD3oHekmXS4hheQWRI843qqeGY7onucfhUTYHHD7A/fH4VR6nIRW0vsqIxnglk7s/+Kv8AprdLPcY7/l/5hWqX3G+0vtiM2M7XvZfL+sd4RvmUQPITMiPPnW7fHhdtwETKdyma0dyTJViJk9KROL8eS+rfyYt+IFVGu20k9dZHr51x2dx4a53ZgzJLTBBA5da0ZMbhNQNVARkLV7x97/DLldrD3GWP6XWQZnNv8QZ16zVTjd7hV0g3Uu2bjamboE6RJUiDEDlrVUZgBlafI6/x+dKXbCwf1i0XIUlRLRsAd4J5SedDgyMzUTLyoFG064xg3FuLV21eTUgW3JbXUwhUchss7Gpext5wWTK3iEqMp3G4Gmpg/KmvBYLuDFkKGTa6zGSeobUj3RRrB8auoVJuNcnUqbjEHrrmKN7wI0os+ZCCp494OPGwNiUbFtwPEjj1Uj6ivIsQ7G8+kM7E6jUZjPOvp3B9s7LABldX5rHzGuo8xU3HuGpi7bzbMvZa0t0LnhXKloXWCSo1nSBRdJjRCSrXcHO7NVip85JjjZuZ0aCpBWJ5dddvLnT/ANmuI4vF2Ll++3gJi0ijVspOYwT7Mwsz18qG4j9EeI74Z7yG0TLELcW5HkroFk/2jHnGrL+o3LZjIUsqqqqDU5VzQoUayZEk9K1ZVxuwahY8xCswWrlDFsbduIUMxDZeQEwJMamJMmY+dLnHbhMySUVRI2G5mBy5/Gi3E7ty6n824LPBJUiACI3G38aVeMW8ubvCTLeEA6HkBvIyj79yYosiLpEy9O+Q5nJOw2A/7/EvXL6rbUKqjXX3/tffU/C8QgMgk59FBYkSdjBPKgHGbxChTAPToPP1/PKqWG4kbcQw0WNp3jadtNPQkUh8Ws3OguQqI48Bul8WiHNPiJicogMQGI2BK0axnEleUXNmGhBB0PSTv5RS/wBmeO/q1lbjLJcsTr4juoPuAECpOH8YS6XIU5oYsdY3018xp13qjg9VeI5Mh02YUwNq2ha4wLMFMtJAUc4IO59NeXM0T4nfEKfIfSkVsXcvAszZbewA0U68lnXSNTPTTWcucUZlKF9FXlqcqiI1PoNfL0MyYNVVCDlRqMMYlP1jwBhMNl6aakE0j3yQYO4pn7NZ3uOQIy220GyzoCTzYz8J8qFdoeHOl3xc9R5iZoV9DabiSS41VBWaQfz1rq23Ly++sMAR5VA1zxE+VPizJHaCD00PoaL9msSReUcmEH7vmKBhtD6CiHC3IuSOUfKaVmW0Ih4zTCPTrUQShwx14f0cjqCD8pn5Vg40B7aMvqpH1rkHC48TfrX3hWyIH561KWNC8Pxm2QNasjiCHmKUyMDxCDCXkc9a7709aqpiV6ipBdHWgoySc3261GcS3U1rMKhzVckl/XG6mtHHN1qGuGqwfvJUs/r7da1VU1lXZlVFntXwBsKSUvWL1stAa28sByzpuJ8pHnQPAuUdXHIg/j8q9AH6G+InX/7Yetxh/wDrrWM/Q/xFLbOO4fKJy27jM565QUAJ8p1r0fI3nIG0M4MOlu3AVWaZLaHfTz2qlxjh9y9b8RtsyGVXbUawGOniHIxvWYW86YZDdHdsHYqGiYJ00mep5aGqWP4iHHij1rnhWU+jeprJB5hLi2Hcvp4VMyP6vrrFC+CW72eGXLbZiAxmCwGuXSDyB/hTV2ZwhxaKzCFEy4IIyjeROjeR+GtHO0vALn6ur29Agnuw2ygchzb6yaHtkqbENsigiot4a7oVYbbg/UH7xRnh/F71sQl18m5GhI9QRqPMQes0nYLiC3AygksCSD5HYD0ozw6/McmEe+sfqQ7R1BhvPSeH8fQAd7czZhoQpMR6CAOs+Vb4jYtXHzjvkJEECxcM+eg9PhSVhcS1ts6BSVMhWWVzR7QHXXlRbD9ocXcBV7GFa2RqRIkc9J/OldHD1QIp+ZjyYCDaxgwvc22JPeFTupwt710OUx+HpXlnb/sjZt3WvYO0CLrFiHt3BkeZIGZdATJAG2o2ivWsFassAU7s9Iy/dVq9w9WBUiQdxJ/GtgmUCuJ8tWuE3718WgviYwJOg6k8wANfSuRwYnFXLZIItEhmjkpgQOraR6+VfSj9mrAfvBZGeCM2swYkb7aV5h+kDg9nBQ1q33YuSWMsZYExJYnXUn31ATcdjAYgGeecWvy2UbbAfIUVwOFyWWWYDe03ONgB+0CGP96hvDcGzOLr+G2pkE/aPQD79qk4rxKQFXRV0AopoqzZ4kPEMXyGgGgHQVxiLBtYcuTD3CsDmFBDA+8wfhXPDMJ3h7x/5tf8x/qjy6n3enfaO6Wt2/Mk8+ZMeWwFP7VY9Z88THk6jXk0L45lvgHFrgIy5QGANwRpoxC68tMx99He2Cgpbgkwp1O/2Rr8aBdn7WVSeg+fuq1iMVmRlIJOgB8tTHxNZ83Tfp93zf4hYuo9Zx+K/MVSdSa1YWSZ5ipxb3qKyPFFADCIkYWfLQUz9kOAjEFy7MiJzXck+fpqfdQV1C6kbyfgQPxqXAcSvqpt2WYBiWIUakmBuBm2AohvBbaOHFuy1y0puWLhuAasjaPHVSPa+v0qjwXH94IO8SD1FCsNdxtki4pvCNd2Yf3l1n3ireFxaPcFxQEckl0Hsz9or5HeORnlFZupxArYjsGSjRha5hEacyKfUA1G3CLR0yx/ZJH0NEbagieuvx1roW65fcYcGbtIMCtwOPZu3B5HKR9AfnUTcNvr7N1W9QV+80e7uuXWr7zef4laBABOKX7Ib+yw/wC6K4PErq+1bcf3Sf8ApmjhFcNU7inlZNJ8GB148ux0PQ6fWp14spq9cUHcTVV+GWj/AEa+4AfMVP0j4Ik9Ymf8RXrWVH/wa10b99/xrKvTh9zKt/ae/wDDcG+guhiOs3JPQx+fWrPFMLZsWbt7ISLaM5hjJyqW3nyqHhzsyKxxJUkeychj3lZrniWLABV7yujDKwyqSQdCCsARHnXaBULc5ZBup83Yzi73Ge7cgu5JgaATrpNCrmKdj4mMV6D2k7GLh7wtoS9srIJENl1Azeem/wBKVb2A7m8OasSNRPu1pXcA2mgYiaMudj7l03Vw9vE3LFu+QHymZgEjQ7HzFM/YzF3bN6/ZZs4QkE9SD4WjlPSgHZThpS/avggFToWE66iQOZj3U5Pi1BaABJMwI1M60D5NrEM4WXc+YM4hwQtie+tFUBBzqdAW2kQPj6etT28OyHXQ+X3UPx/G4JA0/GqXDeNnPDElT8utZMq6t4zGxG0bLd+ZneruExBU5hqvMefp0oYw5irGGufA70mrFxs9IS1w8xphcz6hT3c69BvvyHOiNvAWV2S2PcK82wrwQPtDVG5j0PL/AGp24f2sw7IveXFR48SmRBGh5da6WDqRk2O0xZMJXcS3xjFrZss6hJEAdJPpv6V5j2i7WZRlXI7OJPNIPXrPT+Feh8XxGFxFsp+sos6hluKCD7/vpF4n2CW5raxdovpBYodvNWHLy0gVqx6DmHcFrEZGYYiMezRAxSi79kkDkhyjTkoOpA8hQnE4XDg+K2wM/aZvhE/Km3iPZTF4eWZFdRqXRw+nmPa+UUGXE6HMAxO4In3a8hXoUxYHFoB/acZ8+dTTk/3i9xLiukDYCABy8q5u2GuXLKKJIyk7jQASSTy8/OjdxLJ3s2v3FHLyFc3cWqg5QqzvA36TS8vTNkYFmFCGnUqikIu5nRQIoRTtudpPWoHtQrHmeVVb63mVnVYVROY6COonUjqRMc6Y+KcItXbNu/w66zqqBbtpyBczganXQMTuNua6aVh6/ItBFO01dIjC2bkxTsoBqd5/IoentMfMxVxrpLlSGUiZBEfKqlwR7zrXKAo1Old7zpvGLa7S2U+kyaYBxmxZGW2snnkAA95O9KT+JlX8zV1cJ5mnohI2iXcA7xisdq0nVGA6gg/LSpeI2bTL+s2zruY2O0yORpZ/VB1NQ3brJmWSAYBg6HnUZCOYKuDxPQOHXpQfnQ1cDUsdlcdmVkO6wR6dPd99MCvXn86FHInXxNqUGWga5JqEXN6zNS4c6ZajKVtnrXeVJJG9uuclSzXU1JJDlrKmrKuVPRsPw/GsgQtlHVmE/wCQH4SBRDB8AZGDtdLMNhlgT1kk7b7VcXjM+zavH/8AER/1RUi4+8dsOw/tui/QtXaC4xOUcjmJfb7D3bNvv8i3CNNNxqNOW+vwpBxqJduqwPhAJ258/wDflXpv6RcU4wN3vrdtUeFnMzEEsIOmXmK8xwl3OAiL7Ihdhq3g8KdPF896nbDWRH9O/qCt5hPhKeKYHh9kHQD+JrOK22DAyNd9PhWWk7pImWkgn0JB59ZqvxbHDu0OkkeL3afOhzLdVOx1wGkN4EF4i0Dq+k8qitZN8sf3iTPxNUeI4k6GdSY+VQXMdkAjXSB+fzyq1xKBOKXMZrPaJ1OVlDCNCNCPWi+A4qj6AwTyNeerxTX5fGsu48hgykjWD5EaTVPgWtoSZWB3nrWGuyInUbGrB4fZvHO6AnZp6+lLvCMVntq/MgE/AUdw2KAYN9ltG9eR+74VyXG83kAR04FwrDd3FuzZGssGTNqREgkyAQPrV9uFWv8AlYf/AAR/qoL2fY96FDQfjI6b/PrTY1vWK6WB2dLnNzIFahBb8Ltc7OH/AMKP+6lXi/Z/h5JLWEzdbbshn0Bj406Y+wWRlBE8pMbGa8zQzfa2xYMcxCjXURp+zv8ACaa2bIh2NSYsKPeqKHGuFW8Or5ziFYR3ZyB7dyZ0F0BcjAAkgz5TSl+vKH8ayvvMecaBvTSifbfihuYplXS3ZlFEzqD4zPUtp/dFAWtB9Toev4itqdRlKjU0yvgxBjpEJ3eP3EY+InSYJLKynYidRpQ+9ilU97hrjW20lBtB6HaPIyKixGGLagroIAkz9I+Jqk1qDBIBjr+FURqO0tdhvC2Gxly603NYG8QPwqvizvVrBsqpuPQcz5xvVHFqZk0s4zq2HEaGAE54dgjdYhSMw1IOmnr91WbvDrq/ZJ9Nf41ew3AsZZsriRZuC3cAKuBmBXcEgSQD5gVHb42w9tQfMfmDTk7ZG53mXIcoNqAR+YMFxlO5HkfwNVcTeLMfWmK9i7TqSYMAmDvpSwKpxXBuFifXuRRhns1eK3085B+BP1Ap2LUg8A/8Rb9T/wBJp3zVxuvH6g/adTpT6TLAbSszVEWrTPWGaRJy1aLVXzV1mqpckBrtXqFTWK1SSTlqyoJrVSSfQCqehrog9DUlpSIkED1Fbu3k0zOo9Wj769AcQHmcYGecfpjvE4a3aDZSzgk84Gv3V5jhcJbQeGS8e0TLbjbp7qMfpk40e/tICdmffbMZHyJFKvZBWv3iSTlQS3vmBPTf5etXhoKf3mjEhbKqxu4i2w8tfU6n5mgfGcMz2XKgnJqfvHrAJ91EOI4iWNW+zuKNxjaKgoilmPmdgfPnPQUtzQud7q98RWedXcQSwB8v96r3bm3TejfHeGZLrZfZklfLnFAWFGhBFieeYEGjMDxrW1udajmuCaZUC56jwa4FRByKr9BRXBXvEynY0ucPulrVs88qz8BV2xiPEDzriPRYidMniPnCcSZQz4rbCfNToflr8K9JU5lBG9ePYHFQVcbbMPI0V412k4jZKDDi29thodFIjYGVadOfrTOkzqgKtE58Jcgiek4nDZhSzxDssM/fIDn6a6+R6ig/DuL8Vubd2dJ9sL8u5NElxPFOa2v8X/4K2jJjcWJlKshngPHez+Ks3H72xdHiJzBGKmTMhgNqDC5ynX8++vpovxA7pY/xT/8AxoZxDgNy/wDz2Hwj+pJ+fdU3vLF0Z89WruhojjyoZLQAyqo5DVm1JPxr0bjv6M86nubVu237DtHwKUlce7NYjDsjXU02LDUaHmeWlNx5VIqLdTqB/eC8batgDwLJEnl9KMcb4dYs4W1ltLnYiXMzJUsdZ68topex12W90Ux8bfPg7bdAh+UffTMjeqTGvpEN8L7Y3cDbwkTcwj2wrWyZKuNyjHY7+E6aHbeiHHez2D4jb/WMMyo5+2ogE9LidfgfWkzgzLewj2X+yxIPMTqCPfI+NCeGcWvYK62U+TofZYfnZv8AakEXxzGiU+M8NuYd8l0AHkQZBHUH8aHCr3G+JHEXmuHSdAOgHKfn76pqDRi63kMnwdzKwIJETqOWlMPDeLtIVlJH9YdOs/dS5bMHURVi1E92SYOxHI9PMeVC+NXFMJasVNiOouA6itk0A4XddNG1XrRrNXGz4DjavE6GLIHFybNW5qJDXQrORHSYGsnSuJrGaqqSYXrK4rKKpU9et9lbMQ7XXHR7rsPgTV/D8Bw1saWk6yRP1q1ikVYAJJkz7gCflQ3tPxEWMJduMdlP01+U12Mq6Bc5KEttPAu3HExdx959IByjbYfxJqTgPFYtXFHtlgZBI8MQNiNjPxFK5JuOWO7Esfmx++pVuhfZ0PWtSLSBY7Fm7eXXD9/GedM3YSFwl26RLXL8TMeFU09QMx0PWaWOCdl8TfIZx3aHY3PDPnESR7jT5gbFvDYfug2cZiZiASYmBJ+tLYbVH5+qGUCoq9qi0ZlBgGZ+X10pPvIYkiPz+NejcYVDhi2gUGWM8gToB/emOZ9aSXXNbJIIUMWDRpEAQD/a+lAnpmcnXAxGtZAmuiknQVKLXnT4qGOF8dZWVXy5BoWgyB7tNKZbrw4rz97Z5aij2Cx5a0kmWXQ+7b5RWDqenHzL/WacOUnYx+4Re3U7GmTAYgd0y3GC93rmYgD1JOwIpM4ddlQwqbtBba5bVkBaD4gPkY8tfjXLVQXAM2MaWxHLB9rMMrCLy5h5NBHMFsse+elP2FxC3EV0IKsJBGtfNLYkAsCAJ+Xzq3gu0T2lyLiGRdwBcgTz0muiq9seneY29Z32n0aVrkrXz2e19z/zbf4n8ajbtY3PFt/iH8aruN9JldkfVPoRrYqG5YU7gV8+t2oP/mX/AH2qNu0v/r3P3nqa3+kydpfqnt+P7N4S7/OWLLeqL+FBMd2CwbIUUm2pEQr6AeQMgV5I3aNTvdc/v1EeP2z9tj6g/fRasvhTJ20+qN3EP0cthpuYW+tzQ5rTlQSP2WECR0Irzbjt8l4ZGV10YEQR5EUWu8btjkx9w/GgHEL/AHlxnAiYj0AArRgOQt6xUBwoHpMqRWwtby1uK1RM2jcqtCCU6zJ+VVQtTWzqTUkhHOVbfwtt5daLcPvyMp3H05UBVsyTzB+R/wBqsWL+Ug+4+lI6jFrSo3C+loyq1dA1Us35FTo1cYrU6IMmmtE1oGuC1DUlzvNWVCWrKupVz3ZLxfUxvAgR5nmegrzz9NnFythbI+2dff8AwHzrKyuxl3cD7iczH5nnHZ3hFk2lv3n8JuZcpBywoJObLqSdAAIG8mi1rtHZtOf1fDW0G2YASfPrWVlQklt5p0AY7qcX+1TNMkyxyiNydoHIdJPwqO7i3CgjQ8xMj0+lZWU4iZZBxrHm5hbVpJDXbxBB/ZCaT0zMKDYrHZkt2wPBbGVQJEmSZYk6kkk6Ab1lZVgCS5EAeg+NcO8b1lZRSpXuGascPcgjX2q3WUvJ8ph4/mjxwK54cvTUUasYvIrkiYBIFZWVwW+adMcTz7jPaG4zuoiJKk6+hgAwKXqysrvYkVF2E5jsWO8yK2K3WUyBNg1vNWqypJNzUgszvWVlSSWbVoDQ+7p8K1ewY3GlbrKqSRLhHPIH3+/6VCDWVlSSbFTd3p7q1WVckm4YQcwNdH61qsqSSfCYoiR0orh8RNZWVz+oQXN2FiV3ltblaLVlZWGo6c56ysrKupU//9k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100" name="AutoShape 4" descr="data:image/jpeg;base64,/9j/4AAQSkZJRgABAQAAAQABAAD/2wCEAAkGBxQTEhQUExQVFhUXGR0aGBcYGBwcHRwaHBwXHBwcGhgdHCggHB0lHBweIjEiJSkrLi4uHB8zODMsNygtLisBCgoKDg0OGxAQGzAkICQsLzQ0LCw0LCwsLCwsLCwsLDAsLC8sLCwsLCwvLCwsLCwsLCwsLCwsLCwsLCwsLCwsLP/AABEIALcBEwMBIgACEQEDEQH/xAAcAAACAgMBAQAAAAAAAAAAAAAFBgMEAAECBwj/xABKEAACAQIEAwUFBAUKBAUFAAABAhEAAwQSITEFQVEGEyJhcTKBkaGxQsHR8AcUYpLhIzNDUnKCk6LS8RVTssI0VGPi4xYkg8PT/8QAGgEAAgMBAQAAAAAAAAAAAAAAAgMAAQQFBv/EAC8RAAICAQMDAgUDBAMAAAAAAAECABEDEiExBBNBIlEUMlJhoSNxsYGR8PFCwdH/2gAMAwEAAhEDEQA/ALFuylwShny5j1FQpg/FtQW1fKwQSCOdWrfHritrkPmQZ+RFc9erU/NNTdK3/GOfDuCgrLVVxvDshoXZ7UXdIFv4H/VXd7j11uS/A0R6rFA+GyQlgcFmIplu8Lti3pvSLY4xeGxA/uj76tDjd8iC/wDlFV8XjHgy/hnMIXcLBoxwbDKplhNJ17F3Cfbb3GPpWDEPzdj7zQ/FKOBC+FY+Y68ayNyApSxFlA0hwp8iPpVRmmd6ruknQgUPxOrxUsdPp8wqmOtL7Tz6Kfwonh+0VtRorn3AffSt3HUz7v4VKieVLbqHHEMdOh5jTe7SkjRPi1Cr3F7pOmVfQfjVS2siRtURfwG4ASBOgiZBgiOoNL72Q+YwYcY8S4/ELp3uN7jH0qI3CdyT8TUGOxKWlDM6gEwJO/PSNzFcWcdbe7ktnNlMOIHPYg5tttaHQ7by7RdpYtrJNd5ag4rPhQALmM5iZygRr4eUwN+YqW3i5GrWweYWW+HP5VRUgXL1C6narXNyFiSBJgTpJ1MD4UL7TcWNmyHGZgWCkRGhDHTQTtQ7gGJF6wr3DlIuysxoswJJ2GtEuNiuqCXF1GZRMCRJ2Egbb0O4kLhGW0CSZBZSPD57H5dK3xL9XzqL14KwGZMhGaQdzodPIbx5VPcuKBmJciJGuWdP22jWiA00eZRN2JzheIKbjW2XxKJEsFzbagwQdSBHIkbUNwOML4hkY3FYbrEDeJIHT3/jYwyXAtzukCd5JCiWRW18cBQpY6T4o8I61Lh+G3je70PcBKqrJIVSQoBbKA0knXlGgpxUb1Fg8S1icOSTlkyILlYMeQMDpr8qr2+BxdW4HfMEOcySp8iBz1B/Joi9l2TK7IFH9W2pOnV2DE0DwnHcLcuBDneTAZyWBP8AY8+UDpVIpo/5/wCyM4l1u7JjMZXU5mPh8yIk+Q1kwNzUuCwxJTwsFgkgqBLZmCs3SAug1Ak897TYcsCwUWwPYQCcv7RA0LxPkNhzJqcOw95VdmuFrZIhpAYaEkakyNtupokVQJRtjJO+S5c7uIIdd9fZbN6bgcpq7hrfhB66/HWoMDgO8vIygZpn5Hn99EL2Gayq94pAgCRBGnKRJJ91M1Gri3SjUG4i3IuDaUI95Nz8aUe09lFtFQD3giAOQ6fu9Kab3F7YaIAJ08Ta+5dTM+Q2reIwy+Am0pICrLnUwdyOp6fGgL3xGINI3gvs2HOGTMrAKIztoDG0Dcj3VzxnEoluWZVkwC0DXXaZkxNGjij7J66DSQPdtv8AmKQ+2/D3dkW2ty5JnYsfdGgHuo0bW1CBWkXKt/j1pWI6dFkVlCx2WxB1PdL5G4sj13rdO0Y/eV3H9o1Zq4J1rCa5XeuOZ0RL9httfz8avWzQ6ydvz99XLbUIhGWEf861LZuCYkTUFm1JIDpoYI038iY5EVNhMMzNmFxYIIyoFIIklBIJgiWk86cuMmIbIBJe+UkjXTnlPLff861Xs40EGUuSOQSJHLKGOpjfpVq9gLhnRgBElSZMg/ZaDsNxI32oBxa863EC5mUAEjUnWQNBM7ED1NN7YvTUUcpAuFMJjTGV0hxuJ+B9nmKkw14kMx5FtBOwJ894FV8BhCbxLsiKzoASymAqqzsyg7H2B1PpNWL1nxZlRZnYKQpB3MKsfATJ9art737y9e0la6vhOZCDsd4PLQGsw91WLgFpMAFRtoeoj6a6VtsRbsKDdkSTAAJmNZAI8O8RtpVM9pLQ0S0T6wPxqKrnZR/EjMo3Jlj9XyWypZ2zMyhTcltZmIPsjX7qhs2Sbyr3RQxLljmGUjLGmmugiRt5VvGY/vLNu6wZdLjZUJB8LKo339+lUcH2gVfZuxyi7b8wYlNBqBrFGoNmx/uCWFbQtxBylvOqs+yBFCoQCGJMsXA2qv2b4cqMSLSoWIkl2uNAzbmQo32AirmCxHeqwYLHhIKtIM5xvA6HSrmGtgAgCtS6e3tMzE65j4FHUh0t3J1hkXcAkeyAeWtcYrCB2Qr4GBPgB9o6eyT7X9nfpm5dJi1OYA6qYI6GG/ChvGLNvEWwjgnxGCpgggLBUjYildvVQMPXpm+JcLXFIqmMivmkNuwzKQRlO0nnuKkw3Z+2i5dIIAIC7wZEgkjfXarnA1YWwl253jCZumAxEmM/9YgRLb6E67VnEOJW7MZ2MEwpVWcMTsFKKZJ6b0ol12WMBDbmR3LVi2VzBgToCTAPIDwwKuLbRNQi+4QfeYql2gItZe9TMohnVXCuNPZOhyxIk+ZGm9R8evrcthsOxCtliW2nUho+0PzvV020KgeISsXMyhoIknQ+XnXGO4n+rJnLZJ5ncwCYHXQTz2oLw3j9+zZW3ikuSGOQmB4dNJLTv91WsXbN/KXt2GAkjvF77fnDKI9xoGtX3O0i7jjeXuF8UTFWv1hcwUsR4gZkaGJGomdfXpSHjbT38YjWbNwKjFc4Uora5QQw8tZG1ONrDPly944RdrdlFtqN9lRSfga4fC2UgtlncG40sD/fYsDVjIFJKjYyBbFEyLiF67Ys5e9zEDJtOm2rnUnqdNatdnsPaxWHZ7rOndypCGCSJY68uW3yih+NxSRkQAk7wNCes9Kp8H4uy27lu0lti1xizO8DUAQFEtsB75rQjAGyJTrQpTH7s9cRz3ibMY10gAxHyqbtFbW4jKxBHSdJGo2PWkK3ir4AXv8AIoEBbSbDpnYz8q7TCq2rm5c/t3D9Fy0D9UgtVG0FcDcky2ty1ZPtW0HQR9F3rLuJKiWJYbkmBp0iubVhV9hEXzVQD8YmgfEMee8IYEpygbH0FJwgtdR7EDmVsZxV2fLJA1MxMa6GfTmOtWXAuoM1x+pVCBr5nU/ShWHwlzE3SiBUQnMxbTwiJOmu3TXUUxY3BIoBs2CJOuTNA0iMoJ005jcknWn9ijRMXqvcQMcBZH9HPq7k/Wt1MOBYxtRcwygkwHuQ0TpIgwayk6Mnv+YWpZAR5VzaNRWbOJIS2r2C32gWmSNJ0XSR921F7fCL4zIwAVVDZ4OUuZ8AbLyjfzGlA2EjzDGYeZDb5fn76JYW19oGGGuw01Hz/PlVPF4VrS6ugeJyk67TA8/MbamrNtkVSTdEQNB6igxpW8jvqG0IWrYGWIHWABMREx6V1h4BAG0jSh+CxaMoLM0rMqFaNPPnIHzqZSvdG6uY+3AUE5csGecdADv51ppifMz7STEYzKhPQ/hQridoXsVaacjq6HPPhuKIOR/6rakg7NsYOp7S9bNoEFriupJBKjK05Rrl6qfhpWr9rO0opylAxkg6a/hTFdQaPMFsbhdVbQ/duhZzELG8mI91dG+oAaRHIzpzO/oKoYTDo1gOFQnIUVz7USfATzWIHlAHlUTNdzWbYKWzLKyMAYABUCRpzmfx1z9izyY3XtdSLjmLVu7ZHUjx67j7OmlClZrhOS1nYayitIjnETTDd4e1xu4t2zca2fEEAEL9o5jtuDrvPWucLjjhlcYec5BIAYsZUFoYQIBiNeZpiUm0FgW3lK05/V7UMqNkuQTAAm6PLoOlVrlm8ULuti6o0mASf3dR6xVTtBeW9iEWyrZyxmJ8WvJZPPpE5qPWsMVtG3bBtGVNxCAvtDUTA1gc9RTsfTs5sDm/894jN1KYhbH7SC5bKYbW0ylwAiwZBAczrrl135+dE8fd/V0tHIbrlV7xc4GWV8UnqOnX41AmJzaIouBfBLGdQBtodK3jA5RluKvdnRlEmQSNNwNdqxu7430HwZpTRlQOvmLrdpblq8BctqO8cAqwkQTAykg7A7062O/OwVQOkkD4FR8qVX7IhrmbPcVAwZbWdQoIggQJB1HUUbw/EHFl+9+y7TB5AAiOskiKZk0ZKKyKGW7kWAsKoFl1UsBLKWIYmdjsI+0QJnryoNYx1yxiVE5VZioyEgx5agjltrR97rMrXYuAZRKkgT0G0zz35bUBwtsX7pNxWW3a0bwlnLSCYABI0gzyB89HqjP4oQGdAsKYm4Lj9290WrTTmZjnbQGPBmLGTAj6V1csIqW7di5euEMCzHDlFy8wuZ9z1J06GalxeMRVBsq0H7IhSPUGPz61zgbl17tsGyyqxMuZIAAJ1YKVHlJgmBSGLqdAH9Ya0RruRcQti8RbILMSTq0wfXYKKnwmGXu1C3s4ACygBGmntMzj5CrXG+H2ns3F7wC41soGL5QTGmcJAIkCdDzpT4d2edW0xSkcxZW45I92WKt1Qru28gdidl2jFeRZg5iP2naPgCF+VQY3HJYQuEQHkFUAk/2o299T4Tg1tfERczDX+WDCY/ZJJ/2ofxbj6rmVtBGk7j6SPgaTjxWQSYTuRsBKuPu3Vwa3AJv3Z5yVzMfEZ5ZYgDqKXMLhr/sravE+VtpPnou3nT1wXHvdtB+9VCPCYtAsYiDmkbiKsuAfav4h/wC8qj6E/OtHxgQkARXYLgWYu2OH45olVQDncIDe8Eirljhd0sFOJUtuQmmnMkx9DRUYOzv3ZY/tXHPyzR8q0gVdbaWreviYKAco31idqyh1Z+JoCkCoJ4tw90BKXGP7IEffJ+NKWIxrmSQZXcwdiYhjy99PYIVc2dnJ2nl+PrSp2nxIW04Akv4dNgWIE+sVtVt6gFBVwvw97roty2cNZVhvs28HZSdx1qZsCzfzmLZvJUP1LfdSp2fx8Du20O4+/wDH40z4W4OtZMxZWoy0oid/8Hsc3vHzlf8ATWVN3q9aylazDqDb9+74Sti0brpDZWRSqsATIhc4mNp2oxw25evBreIhFRUBZiIMwPDl0lQSZkfHYEGvJhLZ723nU6AqSBZjYOFPkZIHrpqZv8PZrUW8QoZv6yOVjyZVmfdHma2M1UNq97iKu/4qb7UYWDc7sreAUkXC0GNztOsjlv5bUMtY+84tstrTVsyupBmZBE6E7++l/G8Ye4iq120GBfOTcEEZSB4R4jMnlvBop2JDNh2bxQCSFHTnFEVONNRAO/FnzKUhjQPj7SReMXGvjwIqlWUXJDA8xMHmwiCfteVW3w7shspcCs4ZgRPhJYHwsIMSd4Hz05scEs4e6oTxFyNXABgeKEnQHSddfCNaK2ODZde9LXDqAF1gawxNyG+I99Fk0cLztBXXdtxBnCsE93vLd12i2uV2J/lG3IIJlQDr4tTrVzDqVDm2CxWENswMoSRqZk666ATNVeIYC89zujHjAFzTxAR9pQYgT6RUeNwBw4RVcqEADmABuAWOY66GT6edUyq1E8+0Zqbjx+8MriGfBtlw4sJeOV3LOZZfCYDAqJA2HnVZOF22TLmZmJJLBvESx1kiABJjaoezXa67auXcHfC3bZIgPLKCNZB6Np7wOtM+H4v3c92lpM0aFWaInYtcnn8hQ5MhRgC3p9qgqoNkLvJTYYYdwbsXSgW5lSC2TQfykzoNaTMO7vbbMjMpHtkGN9NRvz+FFMZxq8bjWrdzCA5V0vM6EgzJGUERHU+lQYvi9ySh7p0tLkzWyVVl09lSDJMbetMKhlDDiKOQpd8zjAu9hLVshm8Gh0kweYLafDnVPjOHcOXAuozQQoJClQIMr7O/PzrrhfEzdxZfUKogL9PUk1YxfFj3w8YZRJynoB0n4VnT05S3P2jCDkxUdr8ylwriiW2W2zhWLgEkQATAGaBpr5UW7QI3dlbd2yXLIR/KLsrqxJB12G0Urcba1du+DLnOh1kzvJG5Pr5CmHBceGVB42OUA5JYTGsHnV9QCSMgWFhUKNAMJ4e2Gb+duPrsFaPeQgHzqC9xW0hKlAVGkGNN58REyZ3NYnFSN7d31MD6mqfHredWFtcxywWAJ89+Z86VgNCqoxzjbmWkw+YghRt9q+YPqttIq/atETBtLm9rLaLzsN3ccgOXKg3BcFiVHiFtQPZ7x4YjlKwSPfFEbxvrvkHSPEPiDQZsmeyCYOPHiAGkS6S0Ad7egbBSqAegCmPjWfq6c1LHq7u3ymPlQwXLp+2Pcv8AGp1wzkSbj69Mo+6sxLHkx1AS+oCnwpbXzCLPxia2+JYjVz8aGHhxO73D6t+AFcDhS8wx9Xf/AFVKvzL2ly9cWIzHWBKmCASZNLnGVt94pCklec6n1J0+NWOPOuGTMqgXG8Kxv5memw9/kapYe2Alt7kBmAIGsE7gs32V8t663R9MWQFthMebOFbSosyXguMFuz41ILFnga7kHTyAIFdL2gQ7K59FJoZbuq4LMY1lcuUBT1AiAT5TPnvVrCOW3OsxWbqUxhiVubhgy40Bet4TTjZPs2rn7pH1qG7xq4oJ7kgCZJZQBOu5PnVrDpSl2n4mjs1j7Ktq52zgRBjlvrQdPi7jUBE5X0C4Uw3FUvqRZkkRmnz0940qDi/Dg1lkJAJ8UnlGsk8hUfYg2rdnEvebJkbxmfshfCAOZnQAbyKW+M8ZuYlyFlLXJeZA2LHmfLbauiMJ17eJmOb07yFMTHhgPG0A5h6H8aLcMUuJ7xx5aafKgYfL4V0A3PU0X4FiR3mVp8W0df8AaaPqMfoJHMVif1UYX/4d/wCrd+K/6ayjK4Ax09YB+Gasrmev2/ibLX3gjh1q/wB3di4j28rgXEeVI0UAiJAGpgCdAOtFezV1e4U3GZQsyQWbQTsByoZxHibYRBh2WLzW0Z32yliTlIIg5VI35zyon+jzNiHVFW4qSfGVlWABLZWiM2m07mt2fDqGw2uZ8eSuTvU4wWHe+e7tX1ey0gNkb+TKwcviGjdIkRzqwOCPZYBLid2SNCCuc9JOizpr09aM8ewdrAqjWie8uND250ZojMvMQBl00iDymgfGOKqrsk/zZGhPMQRJ/J1onLcVKRV5BmHg95FLC7aN7UC2zxC+IkAxA5Rrt6Vdwtm6bSnvLdu6GPtXAwC7aw2p3aP7Ineq3E+J2jaW/DS58ABg+E6sx3OwG+s76VrBcUe4oZCCD+0R7joaXlyulNpEJEDWoaMuIw9tu9a3etJcuKILvKggbErJAJH5mgna/s2t5S2HxdjOzKbiO0SQCsq6zpEHKV99at4m5zX/ADfiK844wSblzXKUkHKYLGTqTzJP0o8PUHOxJAFRb4u0oAJlq7w9rTFTdQFdypJB56aA0+dl+E28VbDF1WEBzZAczjQjcRrOv40scd4CbndXbQcNct2yUIJ8RVZygDnI0HOmXstwa9g7WS+rK1wltF28IOUkjyJ5b+VBmyI4AveGilGIMEdtOzwF1Cl5BlWIymdyZMaayNDrpWWOC5LStcxDpdgyotqyxy1LqdVgxBANF+0VhbqAmVYbaa6wTPX08qDdobcJbcMSp0MjWQN/fUXKVXSOJZwhjZhbs/2PuMly7h8daLx/N3LeTUr4YbvGEfeNaEYjgV60VvXw7OdMoCwpHhGZ1YhpGukb1F2XxH8o0wfBoCJ57+6aZ8Pii1vKBbALGQZHISY15UIz0+mt/eWMNjnaKBNproRVAdmVSQDqSQCpnkdqYeIYVcOSqoADzA3odguDKuMV1Y5cwdQJ+ycx90DnTFxTCh7fjfPmErpETtrRM9+YQxRWPGmVtNDOg3BPSDz8jT5jbQVJJOeJeDoW5x5ToPICkOzwzW2og3DcXKSZ0BJaRyUATMU58SBKnvIkkwAZ05E0tj5ljHvvFBeNkXmTylTO+uoJM+Ww2ohZ4nDZ9dvEmaQfOSJnz+VUMXhVt+IjxcjpoPTehT40DnP+9aFxq41GIYlDQh3EcXbkefLeoLPGbg2dvj9xoJdxw1qtexp5cqZ2kqqi9bXzPReC9oBcItvAc+ydg34Gjb2XjwjXzg/LMBPr8DXiv68wI8vpTtwG6l+2S1+4jjcAAiORrDmwDGdY4mnG5YaTM7QY4pci8pYxIkW30J87enoCKH4ri9q9pdTMJn2XXczqUuQdf2aIYzhaGYvyf2k++aFtwp+VxDRDqDVXCGIA2OZfwWHsXz4UugjkjiB7rlsf9VGsL2XeZFyPJwo+aXG+lAsDwy9H86i+6f8AuoknDL8f+It/un8azs4Y1tNBy5CKJhbEcIvIjFO7doMBXXU8vaika52KxjEk21E9btvUncnx0zDg+JP9Pa/zfhWjwbF/821+8fwo8OU4r0gbzPkTucmL97sXiyioFQLoXHe29SoKp9rktRf/AEPi40W0On8sn40wNwbG/wBe0f7/AP7a4bhWO62/8T/20/4vJ9ovsLFu32Bxg37n/GWmrsx2aFhD3oHekmXS4hheQWRI843qqeGY7onucfhUTYHHD7A/fH4VR6nIRW0vsqIxnglk7s/+Kv8AprdLPcY7/l/5hWqX3G+0vtiM2M7XvZfL+sd4RvmUQPITMiPPnW7fHhdtwETKdyma0dyTJViJk9KROL8eS+rfyYt+IFVGu20k9dZHr51x2dx4a53ZgzJLTBBA5da0ZMbhNQNVARkLV7x97/DLldrD3GWP6XWQZnNv8QZ16zVTjd7hV0g3Uu2bjamboE6RJUiDEDlrVUZgBlafI6/x+dKXbCwf1i0XIUlRLRsAd4J5SedDgyMzUTLyoFG064xg3FuLV21eTUgW3JbXUwhUchss7Gpext5wWTK3iEqMp3G4Gmpg/KmvBYLuDFkKGTa6zGSeobUj3RRrB8auoVJuNcnUqbjEHrrmKN7wI0os+ZCCp494OPGwNiUbFtwPEjj1Uj6ivIsQ7G8+kM7E6jUZjPOvp3B9s7LABldX5rHzGuo8xU3HuGpi7bzbMvZa0t0LnhXKloXWCSo1nSBRdJjRCSrXcHO7NVip85JjjZuZ0aCpBWJ5dddvLnT/ANmuI4vF2Ll++3gJi0ijVspOYwT7Mwsz18qG4j9EeI74Z7yG0TLELcW5HkroFk/2jHnGrL+o3LZjIUsqqqqDU5VzQoUayZEk9K1ZVxuwahY8xCswWrlDFsbduIUMxDZeQEwJMamJMmY+dLnHbhMySUVRI2G5mBy5/Gi3E7ty6n824LPBJUiACI3G38aVeMW8ubvCTLeEA6HkBvIyj79yYosiLpEy9O+Q5nJOw2A/7/EvXL6rbUKqjXX3/tffU/C8QgMgk59FBYkSdjBPKgHGbxChTAPToPP1/PKqWG4kbcQw0WNp3jadtNPQkUh8Ws3OguQqI48Bul8WiHNPiJicogMQGI2BK0axnEleUXNmGhBB0PSTv5RS/wBmeO/q1lbjLJcsTr4juoPuAECpOH8YS6XIU5oYsdY3018xp13qjg9VeI5Mh02YUwNq2ha4wLMFMtJAUc4IO59NeXM0T4nfEKfIfSkVsXcvAszZbewA0U68lnXSNTPTTWcucUZlKF9FXlqcqiI1PoNfL0MyYNVVCDlRqMMYlP1jwBhMNl6aakE0j3yQYO4pn7NZ3uOQIy220GyzoCTzYz8J8qFdoeHOl3xc9R5iZoV9DabiSS41VBWaQfz1rq23Ly++sMAR5VA1zxE+VPizJHaCD00PoaL9msSReUcmEH7vmKBhtD6CiHC3IuSOUfKaVmW0Ih4zTCPTrUQShwx14f0cjqCD8pn5Vg40B7aMvqpH1rkHC48TfrX3hWyIH561KWNC8Pxm2QNasjiCHmKUyMDxCDCXkc9a7709aqpiV6ipBdHWgoySc3261GcS3U1rMKhzVckl/XG6mtHHN1qGuGqwfvJUs/r7da1VU1lXZlVFntXwBsKSUvWL1stAa28sByzpuJ8pHnQPAuUdXHIg/j8q9AH6G+InX/7Yetxh/wDrrWM/Q/xFLbOO4fKJy27jM565QUAJ8p1r0fI3nIG0M4MOlu3AVWaZLaHfTz2qlxjh9y9b8RtsyGVXbUawGOniHIxvWYW86YZDdHdsHYqGiYJ00mep5aGqWP4iHHij1rnhWU+jeprJB5hLi2Hcvp4VMyP6vrrFC+CW72eGXLbZiAxmCwGuXSDyB/hTV2ZwhxaKzCFEy4IIyjeROjeR+GtHO0vALn6ur29Agnuw2ygchzb6yaHtkqbENsigiot4a7oVYbbg/UH7xRnh/F71sQl18m5GhI9QRqPMQes0nYLiC3AygksCSD5HYD0ozw6/McmEe+sfqQ7R1BhvPSeH8fQAd7czZhoQpMR6CAOs+Vb4jYtXHzjvkJEECxcM+eg9PhSVhcS1ts6BSVMhWWVzR7QHXXlRbD9ocXcBV7GFa2RqRIkc9J/OldHD1QIp+ZjyYCDaxgwvc22JPeFTupwt710OUx+HpXlnb/sjZt3WvYO0CLrFiHt3BkeZIGZdATJAG2o2ivWsFassAU7s9Iy/dVq9w9WBUiQdxJ/GtgmUCuJ8tWuE3718WgviYwJOg6k8wANfSuRwYnFXLZIItEhmjkpgQOraR6+VfSj9mrAfvBZGeCM2swYkb7aV5h+kDg9nBQ1q33YuSWMsZYExJYnXUn31ATcdjAYgGeecWvy2UbbAfIUVwOFyWWWYDe03ONgB+0CGP96hvDcGzOLr+G2pkE/aPQD79qk4rxKQFXRV0AopoqzZ4kPEMXyGgGgHQVxiLBtYcuTD3CsDmFBDA+8wfhXPDMJ3h7x/5tf8x/qjy6n3enfaO6Wt2/Mk8+ZMeWwFP7VY9Z88THk6jXk0L45lvgHFrgIy5QGANwRpoxC68tMx99He2Cgpbgkwp1O/2Rr8aBdn7WVSeg+fuq1iMVmRlIJOgB8tTHxNZ83Tfp93zf4hYuo9Zx+K/MVSdSa1YWSZ5ipxb3qKyPFFADCIkYWfLQUz9kOAjEFy7MiJzXck+fpqfdQV1C6kbyfgQPxqXAcSvqpt2WYBiWIUakmBuBm2AohvBbaOHFuy1y0puWLhuAasjaPHVSPa+v0qjwXH94IO8SD1FCsNdxtki4pvCNd2Yf3l1n3ireFxaPcFxQEckl0Hsz9or5HeORnlFZupxArYjsGSjRha5hEacyKfUA1G3CLR0yx/ZJH0NEbagieuvx1roW65fcYcGbtIMCtwOPZu3B5HKR9AfnUTcNvr7N1W9QV+80e7uuXWr7zef4laBABOKX7Ib+yw/wC6K4PErq+1bcf3Sf8ApmjhFcNU7inlZNJ8GB148ux0PQ6fWp14spq9cUHcTVV+GWj/AEa+4AfMVP0j4Ik9Ymf8RXrWVH/wa10b99/xrKvTh9zKt/ae/wDDcG+guhiOs3JPQx+fWrPFMLZsWbt7ISLaM5hjJyqW3nyqHhzsyKxxJUkeychj3lZrniWLABV7yujDKwyqSQdCCsARHnXaBULc5ZBup83Yzi73Ge7cgu5JgaATrpNCrmKdj4mMV6D2k7GLh7wtoS9srIJENl1Azeem/wBKVb2A7m8OasSNRPu1pXcA2mgYiaMudj7l03Vw9vE3LFu+QHymZgEjQ7HzFM/YzF3bN6/ZZs4QkE9SD4WjlPSgHZThpS/avggFToWE66iQOZj3U5Pi1BaABJMwI1M60D5NrEM4WXc+YM4hwQtie+tFUBBzqdAW2kQPj6etT28OyHXQ+X3UPx/G4JA0/GqXDeNnPDElT8utZMq6t4zGxG0bLd+ZneruExBU5hqvMefp0oYw5irGGufA70mrFxs9IS1w8xphcz6hT3c69BvvyHOiNvAWV2S2PcK82wrwQPtDVG5j0PL/AGp24f2sw7IveXFR48SmRBGh5da6WDqRk2O0xZMJXcS3xjFrZss6hJEAdJPpv6V5j2i7WZRlXI7OJPNIPXrPT+Feh8XxGFxFsp+sos6hluKCD7/vpF4n2CW5raxdovpBYodvNWHLy0gVqx6DmHcFrEZGYYiMezRAxSi79kkDkhyjTkoOpA8hQnE4XDg+K2wM/aZvhE/Km3iPZTF4eWZFdRqXRw+nmPa+UUGXE6HMAxO4In3a8hXoUxYHFoB/acZ8+dTTk/3i9xLiukDYCABy8q5u2GuXLKKJIyk7jQASSTy8/OjdxLJ3s2v3FHLyFc3cWqg5QqzvA36TS8vTNkYFmFCGnUqikIu5nRQIoRTtudpPWoHtQrHmeVVb63mVnVYVROY6COonUjqRMc6Y+KcItXbNu/w66zqqBbtpyBczganXQMTuNua6aVh6/ItBFO01dIjC2bkxTsoBqd5/IoentMfMxVxrpLlSGUiZBEfKqlwR7zrXKAo1Old7zpvGLa7S2U+kyaYBxmxZGW2snnkAA95O9KT+JlX8zV1cJ5mnohI2iXcA7xisdq0nVGA6gg/LSpeI2bTL+s2zruY2O0yORpZ/VB1NQ3brJmWSAYBg6HnUZCOYKuDxPQOHXpQfnQ1cDUsdlcdmVkO6wR6dPd99MCvXn86FHInXxNqUGWga5JqEXN6zNS4c6ZajKVtnrXeVJJG9uuclSzXU1JJDlrKmrKuVPRsPw/GsgQtlHVmE/wCQH4SBRDB8AZGDtdLMNhlgT1kk7b7VcXjM+zavH/8AER/1RUi4+8dsOw/tui/QtXaC4xOUcjmJfb7D3bNvv8i3CNNNxqNOW+vwpBxqJduqwPhAJ258/wDflXpv6RcU4wN3vrdtUeFnMzEEsIOmXmK8xwl3OAiL7Ihdhq3g8KdPF896nbDWRH9O/qCt5hPhKeKYHh9kHQD+JrOK22DAyNd9PhWWk7pImWkgn0JB59ZqvxbHDu0OkkeL3afOhzLdVOx1wGkN4EF4i0Dq+k8qitZN8sf3iTPxNUeI4k6GdSY+VQXMdkAjXSB+fzyq1xKBOKXMZrPaJ1OVlDCNCNCPWi+A4qj6AwTyNeerxTX5fGsu48hgykjWD5EaTVPgWtoSZWB3nrWGuyInUbGrB4fZvHO6AnZp6+lLvCMVntq/MgE/AUdw2KAYN9ltG9eR+74VyXG83kAR04FwrDd3FuzZGssGTNqREgkyAQPrV9uFWv8AlYf/AAR/qoL2fY96FDQfjI6b/PrTY1vWK6WB2dLnNzIFahBb8Ltc7OH/AMKP+6lXi/Z/h5JLWEzdbbshn0Bj406Y+wWRlBE8pMbGa8zQzfa2xYMcxCjXURp+zv8ACaa2bIh2NSYsKPeqKHGuFW8Or5ziFYR3ZyB7dyZ0F0BcjAAkgz5TSl+vKH8ayvvMecaBvTSifbfihuYplXS3ZlFEzqD4zPUtp/dFAWtB9Toev4itqdRlKjU0yvgxBjpEJ3eP3EY+InSYJLKynYidRpQ+9ilU97hrjW20lBtB6HaPIyKixGGLagroIAkz9I+Jqk1qDBIBjr+FURqO0tdhvC2Gxly603NYG8QPwqvizvVrBsqpuPQcz5xvVHFqZk0s4zq2HEaGAE54dgjdYhSMw1IOmnr91WbvDrq/ZJ9Nf41ew3AsZZsriRZuC3cAKuBmBXcEgSQD5gVHb42w9tQfMfmDTk7ZG53mXIcoNqAR+YMFxlO5HkfwNVcTeLMfWmK9i7TqSYMAmDvpSwKpxXBuFifXuRRhns1eK3085B+BP1Ap2LUg8A/8Rb9T/wBJp3zVxuvH6g/adTpT6TLAbSszVEWrTPWGaRJy1aLVXzV1mqpckBrtXqFTWK1SSTlqyoJrVSSfQCqehrog9DUlpSIkED1Fbu3k0zOo9Wj769AcQHmcYGecfpjvE4a3aDZSzgk84Gv3V5jhcJbQeGS8e0TLbjbp7qMfpk40e/tICdmffbMZHyJFKvZBWv3iSTlQS3vmBPTf5etXhoKf3mjEhbKqxu4i2w8tfU6n5mgfGcMz2XKgnJqfvHrAJ91EOI4iWNW+zuKNxjaKgoilmPmdgfPnPQUtzQud7q98RWedXcQSwB8v96r3bm3TejfHeGZLrZfZklfLnFAWFGhBFieeYEGjMDxrW1udajmuCaZUC56jwa4FRByKr9BRXBXvEynY0ucPulrVs88qz8BV2xiPEDzriPRYidMniPnCcSZQz4rbCfNToflr8K9JU5lBG9ePYHFQVcbbMPI0V412k4jZKDDi29thodFIjYGVadOfrTOkzqgKtE58Jcgiek4nDZhSzxDssM/fIDn6a6+R6ig/DuL8Vubd2dJ9sL8u5NElxPFOa2v8X/4K2jJjcWJlKshngPHez+Ks3H72xdHiJzBGKmTMhgNqDC5ynX8++vpovxA7pY/xT/8AxoZxDgNy/wDz2Hwj+pJ+fdU3vLF0Z89WruhojjyoZLQAyqo5DVm1JPxr0bjv6M86nubVu237DtHwKUlce7NYjDsjXU02LDUaHmeWlNx5VIqLdTqB/eC8batgDwLJEnl9KMcb4dYs4W1ltLnYiXMzJUsdZ68topex12W90Ux8bfPg7bdAh+UffTMjeqTGvpEN8L7Y3cDbwkTcwj2wrWyZKuNyjHY7+E6aHbeiHHez2D4jb/WMMyo5+2ogE9LidfgfWkzgzLewj2X+yxIPMTqCPfI+NCeGcWvYK62U+TofZYfnZv8AakEXxzGiU+M8NuYd8l0AHkQZBHUH8aHCr3G+JHEXmuHSdAOgHKfn76pqDRi63kMnwdzKwIJETqOWlMPDeLtIVlJH9YdOs/dS5bMHURVi1E92SYOxHI9PMeVC+NXFMJasVNiOouA6itk0A4XddNG1XrRrNXGz4DjavE6GLIHFybNW5qJDXQrORHSYGsnSuJrGaqqSYXrK4rKKpU9et9lbMQ7XXHR7rsPgTV/D8Bw1saWk6yRP1q1ikVYAJJkz7gCflQ3tPxEWMJduMdlP01+U12Mq6Bc5KEttPAu3HExdx959IByjbYfxJqTgPFYtXFHtlgZBI8MQNiNjPxFK5JuOWO7Esfmx++pVuhfZ0PWtSLSBY7Fm7eXXD9/GedM3YSFwl26RLXL8TMeFU09QMx0PWaWOCdl8TfIZx3aHY3PDPnESR7jT5gbFvDYfug2cZiZiASYmBJ+tLYbVH5+qGUCoq9qi0ZlBgGZ+X10pPvIYkiPz+NejcYVDhi2gUGWM8gToB/emOZ9aSXXNbJIIUMWDRpEAQD/a+lAnpmcnXAxGtZAmuiknQVKLXnT4qGOF8dZWVXy5BoWgyB7tNKZbrw4rz97Z5aij2Cx5a0kmWXQ+7b5RWDqenHzL/WacOUnYx+4Re3U7GmTAYgd0y3GC93rmYgD1JOwIpM4ddlQwqbtBba5bVkBaD4gPkY8tfjXLVQXAM2MaWxHLB9rMMrCLy5h5NBHMFsse+elP2FxC3EV0IKsJBGtfNLYkAsCAJ+Xzq3gu0T2lyLiGRdwBcgTz0muiq9seneY29Z32n0aVrkrXz2e19z/zbf4n8ajbtY3PFt/iH8aruN9JldkfVPoRrYqG5YU7gV8+t2oP/mX/AH2qNu0v/r3P3nqa3+kydpfqnt+P7N4S7/OWLLeqL+FBMd2CwbIUUm2pEQr6AeQMgV5I3aNTvdc/v1EeP2z9tj6g/fRasvhTJ20+qN3EP0cthpuYW+tzQ5rTlQSP2WECR0Irzbjt8l4ZGV10YEQR5EUWu8btjkx9w/GgHEL/AHlxnAiYj0AArRgOQt6xUBwoHpMqRWwtby1uK1RM2jcqtCCU6zJ+VVQtTWzqTUkhHOVbfwtt5daLcPvyMp3H05UBVsyTzB+R/wBqsWL+Ug+4+lI6jFrSo3C+loyq1dA1Us35FTo1cYrU6IMmmtE1oGuC1DUlzvNWVCWrKupVz3ZLxfUxvAgR5nmegrzz9NnFythbI+2dff8AwHzrKyuxl3cD7iczH5nnHZ3hFk2lv3n8JuZcpBywoJObLqSdAAIG8mi1rtHZtOf1fDW0G2YASfPrWVlQklt5p0AY7qcX+1TNMkyxyiNydoHIdJPwqO7i3CgjQ8xMj0+lZWU4iZZBxrHm5hbVpJDXbxBB/ZCaT0zMKDYrHZkt2wPBbGVQJEmSZYk6kkk6Ab1lZVgCS5EAeg+NcO8b1lZRSpXuGascPcgjX2q3WUvJ8ph4/mjxwK54cvTUUasYvIrkiYBIFZWVwW+adMcTz7jPaG4zuoiJKk6+hgAwKXqysrvYkVF2E5jsWO8yK2K3WUyBNg1vNWqypJNzUgszvWVlSSWbVoDQ+7p8K1ewY3GlbrKqSRLhHPIH3+/6VCDWVlSSbFTd3p7q1WVckm4YQcwNdH61qsqSSfCYoiR0orh8RNZWVz+oQXN2FiV3ltblaLVlZWGo6c56ysrKupU//9k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102" name="AutoShape 6" descr="data:image/jpeg;base64,/9j/4AAQSkZJRgABAQAAAQABAAD/2wCEAAkGBxQTEhQUExQVFhUXGR0aGBcYGBwcHRwaHBwXHBwcGhgdHCggHB0lHBweIjEiJSkrLi4uHB8zODMsNygtLisBCgoKDg0OGxAQGzAkICQsLzQ0LCw0LCwsLCwsLCwsLDAsLC8sLCwsLCwvLCwsLCwsLCwsLCwsLCwsLCwsLCwsLP/AABEIALcBEwMBIgACEQEDEQH/xAAcAAACAgMBAQAAAAAAAAAAAAAFBgMEAAECBwj/xABKEAACAQIEAwUFBAUKBAUFAAABAhEAAwQSITEFQVEGEyJhcTKBkaGxQsHR8AcUYpLhIzNDUnKCk6LS8RVTssI0VGPi4xYkg8PT/8QAGgEAAgMBAQAAAAAAAAAAAAAAAgMAAQQFBv/EAC8RAAICAQMDAgUDBAMAAAAAAAECABEDEiExBBNBIlEUMlJhoSNxsYGR8PFCwdH/2gAMAwEAAhEDEQA/ALFuylwShny5j1FQpg/FtQW1fKwQSCOdWrfHritrkPmQZ+RFc9erU/NNTdK3/GOfDuCgrLVVxvDshoXZ7UXdIFv4H/VXd7j11uS/A0R6rFA+GyQlgcFmIplu8Lti3pvSLY4xeGxA/uj76tDjd8iC/wDlFV8XjHgy/hnMIXcLBoxwbDKplhNJ17F3Cfbb3GPpWDEPzdj7zQ/FKOBC+FY+Y68ayNyApSxFlA0hwp8iPpVRmmd6ruknQgUPxOrxUsdPp8wqmOtL7Tz6Kfwonh+0VtRorn3AffSt3HUz7v4VKieVLbqHHEMdOh5jTe7SkjRPi1Cr3F7pOmVfQfjVS2siRtURfwG4ASBOgiZBgiOoNL72Q+YwYcY8S4/ELp3uN7jH0qI3CdyT8TUGOxKWlDM6gEwJO/PSNzFcWcdbe7ktnNlMOIHPYg5tttaHQ7by7RdpYtrJNd5ag4rPhQALmM5iZygRr4eUwN+YqW3i5GrWweYWW+HP5VRUgXL1C6narXNyFiSBJgTpJ1MD4UL7TcWNmyHGZgWCkRGhDHTQTtQ7gGJF6wr3DlIuysxoswJJ2GtEuNiuqCXF1GZRMCRJ2Egbb0O4kLhGW0CSZBZSPD57H5dK3xL9XzqL14KwGZMhGaQdzodPIbx5VPcuKBmJciJGuWdP22jWiA00eZRN2JzheIKbjW2XxKJEsFzbagwQdSBHIkbUNwOML4hkY3FYbrEDeJIHT3/jYwyXAtzukCd5JCiWRW18cBQpY6T4o8I61Lh+G3je70PcBKqrJIVSQoBbKA0knXlGgpxUb1Fg8S1icOSTlkyILlYMeQMDpr8qr2+BxdW4HfMEOcySp8iBz1B/Joi9l2TK7IFH9W2pOnV2DE0DwnHcLcuBDneTAZyWBP8AY8+UDpVIpo/5/wCyM4l1u7JjMZXU5mPh8yIk+Q1kwNzUuCwxJTwsFgkgqBLZmCs3SAug1Ak897TYcsCwUWwPYQCcv7RA0LxPkNhzJqcOw95VdmuFrZIhpAYaEkakyNtupokVQJRtjJO+S5c7uIIdd9fZbN6bgcpq7hrfhB66/HWoMDgO8vIygZpn5Hn99EL2Gayq94pAgCRBGnKRJJ91M1Gri3SjUG4i3IuDaUI95Nz8aUe09lFtFQD3giAOQ6fu9Kab3F7YaIAJ08Ta+5dTM+Q2reIwy+Am0pICrLnUwdyOp6fGgL3xGINI3gvs2HOGTMrAKIztoDG0Dcj3VzxnEoluWZVkwC0DXXaZkxNGjij7J66DSQPdtv8AmKQ+2/D3dkW2ty5JnYsfdGgHuo0bW1CBWkXKt/j1pWI6dFkVlCx2WxB1PdL5G4sj13rdO0Y/eV3H9o1Zq4J1rCa5XeuOZ0RL9httfz8avWzQ6ydvz99XLbUIhGWEf861LZuCYkTUFm1JIDpoYI038iY5EVNhMMzNmFxYIIyoFIIklBIJgiWk86cuMmIbIBJe+UkjXTnlPLff861Xs40EGUuSOQSJHLKGOpjfpVq9gLhnRgBElSZMg/ZaDsNxI32oBxa863EC5mUAEjUnWQNBM7ED1NN7YvTUUcpAuFMJjTGV0hxuJ+B9nmKkw14kMx5FtBOwJ894FV8BhCbxLsiKzoASymAqqzsyg7H2B1PpNWL1nxZlRZnYKQpB3MKsfATJ9art737y9e0la6vhOZCDsd4PLQGsw91WLgFpMAFRtoeoj6a6VtsRbsKDdkSTAAJmNZAI8O8RtpVM9pLQ0S0T6wPxqKrnZR/EjMo3Jlj9XyWypZ2zMyhTcltZmIPsjX7qhs2Sbyr3RQxLljmGUjLGmmugiRt5VvGY/vLNu6wZdLjZUJB8LKo339+lUcH2gVfZuxyi7b8wYlNBqBrFGoNmx/uCWFbQtxBylvOqs+yBFCoQCGJMsXA2qv2b4cqMSLSoWIkl2uNAzbmQo32AirmCxHeqwYLHhIKtIM5xvA6HSrmGtgAgCtS6e3tMzE65j4FHUh0t3J1hkXcAkeyAeWtcYrCB2Qr4GBPgB9o6eyT7X9nfpm5dJi1OYA6qYI6GG/ChvGLNvEWwjgnxGCpgggLBUjYildvVQMPXpm+JcLXFIqmMivmkNuwzKQRlO0nnuKkw3Z+2i5dIIAIC7wZEgkjfXarnA1YWwl253jCZumAxEmM/9YgRLb6E67VnEOJW7MZ2MEwpVWcMTsFKKZJ6b0ol12WMBDbmR3LVi2VzBgToCTAPIDwwKuLbRNQi+4QfeYql2gItZe9TMohnVXCuNPZOhyxIk+ZGm9R8evrcthsOxCtliW2nUho+0PzvV020KgeISsXMyhoIknQ+XnXGO4n+rJnLZJ5ncwCYHXQTz2oLw3j9+zZW3ikuSGOQmB4dNJLTv91WsXbN/KXt2GAkjvF77fnDKI9xoGtX3O0i7jjeXuF8UTFWv1hcwUsR4gZkaGJGomdfXpSHjbT38YjWbNwKjFc4Uora5QQw8tZG1ONrDPly944RdrdlFtqN9lRSfga4fC2UgtlncG40sD/fYsDVjIFJKjYyBbFEyLiF67Ys5e9zEDJtOm2rnUnqdNatdnsPaxWHZ7rOndypCGCSJY68uW3yih+NxSRkQAk7wNCes9Kp8H4uy27lu0lti1xizO8DUAQFEtsB75rQjAGyJTrQpTH7s9cRz3ibMY10gAxHyqbtFbW4jKxBHSdJGo2PWkK3ir4AXv8AIoEBbSbDpnYz8q7TCq2rm5c/t3D9Fy0D9UgtVG0FcDcky2ty1ZPtW0HQR9F3rLuJKiWJYbkmBp0iubVhV9hEXzVQD8YmgfEMee8IYEpygbH0FJwgtdR7EDmVsZxV2fLJA1MxMa6GfTmOtWXAuoM1x+pVCBr5nU/ShWHwlzE3SiBUQnMxbTwiJOmu3TXUUxY3BIoBs2CJOuTNA0iMoJ005jcknWn9ijRMXqvcQMcBZH9HPq7k/Wt1MOBYxtRcwygkwHuQ0TpIgwayk6Mnv+YWpZAR5VzaNRWbOJIS2r2C32gWmSNJ0XSR921F7fCL4zIwAVVDZ4OUuZ8AbLyjfzGlA2EjzDGYeZDb5fn76JYW19oGGGuw01Hz/PlVPF4VrS6ugeJyk67TA8/MbamrNtkVSTdEQNB6igxpW8jvqG0IWrYGWIHWABMREx6V1h4BAG0jSh+CxaMoLM0rMqFaNPPnIHzqZSvdG6uY+3AUE5csGecdADv51ppifMz7STEYzKhPQ/hQridoXsVaacjq6HPPhuKIOR/6rakg7NsYOp7S9bNoEFriupJBKjK05Rrl6qfhpWr9rO0opylAxkg6a/hTFdQaPMFsbhdVbQ/duhZzELG8mI91dG+oAaRHIzpzO/oKoYTDo1gOFQnIUVz7USfATzWIHlAHlUTNdzWbYKWzLKyMAYABUCRpzmfx1z9izyY3XtdSLjmLVu7ZHUjx67j7OmlClZrhOS1nYayitIjnETTDd4e1xu4t2zca2fEEAEL9o5jtuDrvPWucLjjhlcYec5BIAYsZUFoYQIBiNeZpiUm0FgW3lK05/V7UMqNkuQTAAm6PLoOlVrlm8ULuti6o0mASf3dR6xVTtBeW9iEWyrZyxmJ8WvJZPPpE5qPWsMVtG3bBtGVNxCAvtDUTA1gc9RTsfTs5sDm/894jN1KYhbH7SC5bKYbW0ylwAiwZBAczrrl135+dE8fd/V0tHIbrlV7xc4GWV8UnqOnX41AmJzaIouBfBLGdQBtodK3jA5RluKvdnRlEmQSNNwNdqxu7430HwZpTRlQOvmLrdpblq8BctqO8cAqwkQTAykg7A7062O/OwVQOkkD4FR8qVX7IhrmbPcVAwZbWdQoIggQJB1HUUbw/EHFl+9+y7TB5AAiOskiKZk0ZKKyKGW7kWAsKoFl1UsBLKWIYmdjsI+0QJnryoNYx1yxiVE5VZioyEgx5agjltrR97rMrXYuAZRKkgT0G0zz35bUBwtsX7pNxWW3a0bwlnLSCYABI0gzyB89HqjP4oQGdAsKYm4Lj9290WrTTmZjnbQGPBmLGTAj6V1csIqW7di5euEMCzHDlFy8wuZ9z1J06GalxeMRVBsq0H7IhSPUGPz61zgbl17tsGyyqxMuZIAAJ1YKVHlJgmBSGLqdAH9Ya0RruRcQti8RbILMSTq0wfXYKKnwmGXu1C3s4ACygBGmntMzj5CrXG+H2ns3F7wC41soGL5QTGmcJAIkCdDzpT4d2edW0xSkcxZW45I92WKt1Qru28gdidl2jFeRZg5iP2naPgCF+VQY3HJYQuEQHkFUAk/2o299T4Tg1tfERczDX+WDCY/ZJJ/2ofxbj6rmVtBGk7j6SPgaTjxWQSYTuRsBKuPu3Vwa3AJv3Z5yVzMfEZ5ZYgDqKXMLhr/sravE+VtpPnou3nT1wXHvdtB+9VCPCYtAsYiDmkbiKsuAfav4h/wC8qj6E/OtHxgQkARXYLgWYu2OH45olVQDncIDe8Eirljhd0sFOJUtuQmmnMkx9DRUYOzv3ZY/tXHPyzR8q0gVdbaWreviYKAco31idqyh1Z+JoCkCoJ4tw90BKXGP7IEffJ+NKWIxrmSQZXcwdiYhjy99PYIVc2dnJ2nl+PrSp2nxIW04Akv4dNgWIE+sVtVt6gFBVwvw97roty2cNZVhvs28HZSdx1qZsCzfzmLZvJUP1LfdSp2fx8Du20O4+/wDH40z4W4OtZMxZWoy0oid/8Hsc3vHzlf8ATWVN3q9aylazDqDb9+74Sti0brpDZWRSqsATIhc4mNp2oxw25evBreIhFRUBZiIMwPDl0lQSZkfHYEGvJhLZ723nU6AqSBZjYOFPkZIHrpqZv8PZrUW8QoZv6yOVjyZVmfdHma2M1UNq97iKu/4qb7UYWDc7sreAUkXC0GNztOsjlv5bUMtY+84tstrTVsyupBmZBE6E7++l/G8Ye4iq120GBfOTcEEZSB4R4jMnlvBop2JDNh2bxQCSFHTnFEVONNRAO/FnzKUhjQPj7SReMXGvjwIqlWUXJDA8xMHmwiCfteVW3w7shspcCs4ZgRPhJYHwsIMSd4Hz05scEs4e6oTxFyNXABgeKEnQHSddfCNaK2ODZde9LXDqAF1gawxNyG+I99Fk0cLztBXXdtxBnCsE93vLd12i2uV2J/lG3IIJlQDr4tTrVzDqVDm2CxWENswMoSRqZk666ATNVeIYC89zujHjAFzTxAR9pQYgT6RUeNwBw4RVcqEADmABuAWOY66GT6edUyq1E8+0Zqbjx+8MriGfBtlw4sJeOV3LOZZfCYDAqJA2HnVZOF22TLmZmJJLBvESx1kiABJjaoezXa67auXcHfC3bZIgPLKCNZB6Np7wOtM+H4v3c92lpM0aFWaInYtcnn8hQ5MhRgC3p9qgqoNkLvJTYYYdwbsXSgW5lSC2TQfykzoNaTMO7vbbMjMpHtkGN9NRvz+FFMZxq8bjWrdzCA5V0vM6EgzJGUERHU+lQYvi9ySh7p0tLkzWyVVl09lSDJMbetMKhlDDiKOQpd8zjAu9hLVshm8Gh0kweYLafDnVPjOHcOXAuozQQoJClQIMr7O/PzrrhfEzdxZfUKogL9PUk1YxfFj3w8YZRJynoB0n4VnT05S3P2jCDkxUdr8ylwriiW2W2zhWLgEkQATAGaBpr5UW7QI3dlbd2yXLIR/KLsrqxJB12G0Urcba1du+DLnOh1kzvJG5Pr5CmHBceGVB42OUA5JYTGsHnV9QCSMgWFhUKNAMJ4e2Gb+duPrsFaPeQgHzqC9xW0hKlAVGkGNN58REyZ3NYnFSN7d31MD6mqfHredWFtcxywWAJ89+Z86VgNCqoxzjbmWkw+YghRt9q+YPqttIq/atETBtLm9rLaLzsN3ccgOXKg3BcFiVHiFtQPZ7x4YjlKwSPfFEbxvrvkHSPEPiDQZsmeyCYOPHiAGkS6S0Ad7egbBSqAegCmPjWfq6c1LHq7u3ymPlQwXLp+2Pcv8AGp1wzkSbj69Mo+6sxLHkx1AS+oCnwpbXzCLPxia2+JYjVz8aGHhxO73D6t+AFcDhS8wx9Xf/AFVKvzL2ly9cWIzHWBKmCASZNLnGVt94pCklec6n1J0+NWOPOuGTMqgXG8Kxv5memw9/kapYe2Alt7kBmAIGsE7gs32V8t663R9MWQFthMebOFbSosyXguMFuz41ILFnga7kHTyAIFdL2gQ7K59FJoZbuq4LMY1lcuUBT1AiAT5TPnvVrCOW3OsxWbqUxhiVubhgy40Bet4TTjZPs2rn7pH1qG7xq4oJ7kgCZJZQBOu5PnVrDpSl2n4mjs1j7Ktq52zgRBjlvrQdPi7jUBE5X0C4Uw3FUvqRZkkRmnz0940qDi/Dg1lkJAJ8UnlGsk8hUfYg2rdnEvebJkbxmfshfCAOZnQAbyKW+M8ZuYlyFlLXJeZA2LHmfLbauiMJ17eJmOb07yFMTHhgPG0A5h6H8aLcMUuJ7xx5aafKgYfL4V0A3PU0X4FiR3mVp8W0df8AaaPqMfoJHMVif1UYX/4d/wCrd+K/6ayjK4Ax09YB+Gasrmev2/ibLX3gjh1q/wB3di4j28rgXEeVI0UAiJAGpgCdAOtFezV1e4U3GZQsyQWbQTsByoZxHibYRBh2WLzW0Z32yliTlIIg5VI35zyon+jzNiHVFW4qSfGVlWABLZWiM2m07mt2fDqGw2uZ8eSuTvU4wWHe+e7tX1ey0gNkb+TKwcviGjdIkRzqwOCPZYBLid2SNCCuc9JOizpr09aM8ewdrAqjWie8uND250ZojMvMQBl00iDymgfGOKqrsk/zZGhPMQRJ/J1onLcVKRV5BmHg95FLC7aN7UC2zxC+IkAxA5Rrt6Vdwtm6bSnvLdu6GPtXAwC7aw2p3aP7Ineq3E+J2jaW/DS58ABg+E6sx3OwG+s76VrBcUe4oZCCD+0R7joaXlyulNpEJEDWoaMuIw9tu9a3etJcuKILvKggbErJAJH5mgna/s2t5S2HxdjOzKbiO0SQCsq6zpEHKV99at4m5zX/ADfiK844wSblzXKUkHKYLGTqTzJP0o8PUHOxJAFRb4u0oAJlq7w9rTFTdQFdypJB56aA0+dl+E28VbDF1WEBzZAczjQjcRrOv40scd4CbndXbQcNct2yUIJ8RVZygDnI0HOmXstwa9g7WS+rK1wltF28IOUkjyJ5b+VBmyI4AveGilGIMEdtOzwF1Cl5BlWIymdyZMaayNDrpWWOC5LStcxDpdgyotqyxy1LqdVgxBANF+0VhbqAmVYbaa6wTPX08qDdobcJbcMSp0MjWQN/fUXKVXSOJZwhjZhbs/2PuMly7h8daLx/N3LeTUr4YbvGEfeNaEYjgV60VvXw7OdMoCwpHhGZ1YhpGukb1F2XxH8o0wfBoCJ57+6aZ8Pii1vKBbALGQZHISY15UIz0+mt/eWMNjnaKBNproRVAdmVSQDqSQCpnkdqYeIYVcOSqoADzA3odguDKuMV1Y5cwdQJ+ycx90DnTFxTCh7fjfPmErpETtrRM9+YQxRWPGmVtNDOg3BPSDz8jT5jbQVJJOeJeDoW5x5ToPICkOzwzW2og3DcXKSZ0BJaRyUATMU58SBKnvIkkwAZ05E0tj5ljHvvFBeNkXmTylTO+uoJM+Ww2ohZ4nDZ9dvEmaQfOSJnz+VUMXhVt+IjxcjpoPTehT40DnP+9aFxq41GIYlDQh3EcXbkefLeoLPGbg2dvj9xoJdxw1qtexp5cqZ2kqqi9bXzPReC9oBcItvAc+ydg34Gjb2XjwjXzg/LMBPr8DXiv68wI8vpTtwG6l+2S1+4jjcAAiORrDmwDGdY4mnG5YaTM7QY4pci8pYxIkW30J87enoCKH4ri9q9pdTMJn2XXczqUuQdf2aIYzhaGYvyf2k++aFtwp+VxDRDqDVXCGIA2OZfwWHsXz4UugjkjiB7rlsf9VGsL2XeZFyPJwo+aXG+lAsDwy9H86i+6f8AuoknDL8f+It/un8azs4Y1tNBy5CKJhbEcIvIjFO7doMBXXU8vaika52KxjEk21E9btvUncnx0zDg+JP9Pa/zfhWjwbF/821+8fwo8OU4r0gbzPkTucmL97sXiyioFQLoXHe29SoKp9rktRf/AEPi40W0On8sn40wNwbG/wBe0f7/AP7a4bhWO62/8T/20/4vJ9ovsLFu32Bxg37n/GWmrsx2aFhD3oHekmXS4hheQWRI843qqeGY7onucfhUTYHHD7A/fH4VR6nIRW0vsqIxnglk7s/+Kv8AprdLPcY7/l/5hWqX3G+0vtiM2M7XvZfL+sd4RvmUQPITMiPPnW7fHhdtwETKdyma0dyTJViJk9KROL8eS+rfyYt+IFVGu20k9dZHr51x2dx4a53ZgzJLTBBA5da0ZMbhNQNVARkLV7x97/DLldrD3GWP6XWQZnNv8QZ16zVTjd7hV0g3Uu2bjamboE6RJUiDEDlrVUZgBlafI6/x+dKXbCwf1i0XIUlRLRsAd4J5SedDgyMzUTLyoFG064xg3FuLV21eTUgW3JbXUwhUchss7Gpext5wWTK3iEqMp3G4Gmpg/KmvBYLuDFkKGTa6zGSeobUj3RRrB8auoVJuNcnUqbjEHrrmKN7wI0os+ZCCp494OPGwNiUbFtwPEjj1Uj6ivIsQ7G8+kM7E6jUZjPOvp3B9s7LABldX5rHzGuo8xU3HuGpi7bzbMvZa0t0LnhXKloXWCSo1nSBRdJjRCSrXcHO7NVip85JjjZuZ0aCpBWJ5dddvLnT/ANmuI4vF2Ll++3gJi0ijVspOYwT7Mwsz18qG4j9EeI74Z7yG0TLELcW5HkroFk/2jHnGrL+o3LZjIUsqqqqDU5VzQoUayZEk9K1ZVxuwahY8xCswWrlDFsbduIUMxDZeQEwJMamJMmY+dLnHbhMySUVRI2G5mBy5/Gi3E7ty6n824LPBJUiACI3G38aVeMW8ubvCTLeEA6HkBvIyj79yYosiLpEy9O+Q5nJOw2A/7/EvXL6rbUKqjXX3/tffU/C8QgMgk59FBYkSdjBPKgHGbxChTAPToPP1/PKqWG4kbcQw0WNp3jadtNPQkUh8Ws3OguQqI48Bul8WiHNPiJicogMQGI2BK0axnEleUXNmGhBB0PSTv5RS/wBmeO/q1lbjLJcsTr4juoPuAECpOH8YS6XIU5oYsdY3018xp13qjg9VeI5Mh02YUwNq2ha4wLMFMtJAUc4IO59NeXM0T4nfEKfIfSkVsXcvAszZbewA0U68lnXSNTPTTWcucUZlKF9FXlqcqiI1PoNfL0MyYNVVCDlRqMMYlP1jwBhMNl6aakE0j3yQYO4pn7NZ3uOQIy220GyzoCTzYz8J8qFdoeHOl3xc9R5iZoV9DabiSS41VBWaQfz1rq23Ly++sMAR5VA1zxE+VPizJHaCD00PoaL9msSReUcmEH7vmKBhtD6CiHC3IuSOUfKaVmW0Ih4zTCPTrUQShwx14f0cjqCD8pn5Vg40B7aMvqpH1rkHC48TfrX3hWyIH561KWNC8Pxm2QNasjiCHmKUyMDxCDCXkc9a7709aqpiV6ipBdHWgoySc3261GcS3U1rMKhzVckl/XG6mtHHN1qGuGqwfvJUs/r7da1VU1lXZlVFntXwBsKSUvWL1stAa28sByzpuJ8pHnQPAuUdXHIg/j8q9AH6G+InX/7Yetxh/wDrrWM/Q/xFLbOO4fKJy27jM565QUAJ8p1r0fI3nIG0M4MOlu3AVWaZLaHfTz2qlxjh9y9b8RtsyGVXbUawGOniHIxvWYW86YZDdHdsHYqGiYJ00mep5aGqWP4iHHij1rnhWU+jeprJB5hLi2Hcvp4VMyP6vrrFC+CW72eGXLbZiAxmCwGuXSDyB/hTV2ZwhxaKzCFEy4IIyjeROjeR+GtHO0vALn6ur29Agnuw2ygchzb6yaHtkqbENsigiot4a7oVYbbg/UH7xRnh/F71sQl18m5GhI9QRqPMQes0nYLiC3AygksCSD5HYD0ozw6/McmEe+sfqQ7R1BhvPSeH8fQAd7czZhoQpMR6CAOs+Vb4jYtXHzjvkJEECxcM+eg9PhSVhcS1ts6BSVMhWWVzR7QHXXlRbD9ocXcBV7GFa2RqRIkc9J/OldHD1QIp+ZjyYCDaxgwvc22JPeFTupwt710OUx+HpXlnb/sjZt3WvYO0CLrFiHt3BkeZIGZdATJAG2o2ivWsFassAU7s9Iy/dVq9w9WBUiQdxJ/GtgmUCuJ8tWuE3718WgviYwJOg6k8wANfSuRwYnFXLZIItEhmjkpgQOraR6+VfSj9mrAfvBZGeCM2swYkb7aV5h+kDg9nBQ1q33YuSWMsZYExJYnXUn31ATcdjAYgGeecWvy2UbbAfIUVwOFyWWWYDe03ONgB+0CGP96hvDcGzOLr+G2pkE/aPQD79qk4rxKQFXRV0AopoqzZ4kPEMXyGgGgHQVxiLBtYcuTD3CsDmFBDA+8wfhXPDMJ3h7x/5tf8x/qjy6n3enfaO6Wt2/Mk8+ZMeWwFP7VY9Z88THk6jXk0L45lvgHFrgIy5QGANwRpoxC68tMx99He2Cgpbgkwp1O/2Rr8aBdn7WVSeg+fuq1iMVmRlIJOgB8tTHxNZ83Tfp93zf4hYuo9Zx+K/MVSdSa1YWSZ5ipxb3qKyPFFADCIkYWfLQUz9kOAjEFy7MiJzXck+fpqfdQV1C6kbyfgQPxqXAcSvqpt2WYBiWIUakmBuBm2AohvBbaOHFuy1y0puWLhuAasjaPHVSPa+v0qjwXH94IO8SD1FCsNdxtki4pvCNd2Yf3l1n3ireFxaPcFxQEckl0Hsz9or5HeORnlFZupxArYjsGSjRha5hEacyKfUA1G3CLR0yx/ZJH0NEbagieuvx1roW65fcYcGbtIMCtwOPZu3B5HKR9AfnUTcNvr7N1W9QV+80e7uuXWr7zef4laBABOKX7Ib+yw/wC6K4PErq+1bcf3Sf8ApmjhFcNU7inlZNJ8GB148ux0PQ6fWp14spq9cUHcTVV+GWj/AEa+4AfMVP0j4Ik9Ymf8RXrWVH/wa10b99/xrKvTh9zKt/ae/wDDcG+guhiOs3JPQx+fWrPFMLZsWbt7ISLaM5hjJyqW3nyqHhzsyKxxJUkeychj3lZrniWLABV7yujDKwyqSQdCCsARHnXaBULc5ZBup83Yzi73Ge7cgu5JgaATrpNCrmKdj4mMV6D2k7GLh7wtoS9srIJENl1Azeem/wBKVb2A7m8OasSNRPu1pXcA2mgYiaMudj7l03Vw9vE3LFu+QHymZgEjQ7HzFM/YzF3bN6/ZZs4QkE9SD4WjlPSgHZThpS/avggFToWE66iQOZj3U5Pi1BaABJMwI1M60D5NrEM4WXc+YM4hwQtie+tFUBBzqdAW2kQPj6etT28OyHXQ+X3UPx/G4JA0/GqXDeNnPDElT8utZMq6t4zGxG0bLd+ZneruExBU5hqvMefp0oYw5irGGufA70mrFxs9IS1w8xphcz6hT3c69BvvyHOiNvAWV2S2PcK82wrwQPtDVG5j0PL/AGp24f2sw7IveXFR48SmRBGh5da6WDqRk2O0xZMJXcS3xjFrZss6hJEAdJPpv6V5j2i7WZRlXI7OJPNIPXrPT+Feh8XxGFxFsp+sos6hluKCD7/vpF4n2CW5raxdovpBYodvNWHLy0gVqx6DmHcFrEZGYYiMezRAxSi79kkDkhyjTkoOpA8hQnE4XDg+K2wM/aZvhE/Km3iPZTF4eWZFdRqXRw+nmPa+UUGXE6HMAxO4In3a8hXoUxYHFoB/acZ8+dTTk/3i9xLiukDYCABy8q5u2GuXLKKJIyk7jQASSTy8/OjdxLJ3s2v3FHLyFc3cWqg5QqzvA36TS8vTNkYFmFCGnUqikIu5nRQIoRTtudpPWoHtQrHmeVVb63mVnVYVROY6COonUjqRMc6Y+KcItXbNu/w66zqqBbtpyBczganXQMTuNua6aVh6/ItBFO01dIjC2bkxTsoBqd5/IoentMfMxVxrpLlSGUiZBEfKqlwR7zrXKAo1Old7zpvGLa7S2U+kyaYBxmxZGW2snnkAA95O9KT+JlX8zV1cJ5mnohI2iXcA7xisdq0nVGA6gg/LSpeI2bTL+s2zruY2O0yORpZ/VB1NQ3brJmWSAYBg6HnUZCOYKuDxPQOHXpQfnQ1cDUsdlcdmVkO6wR6dPd99MCvXn86FHInXxNqUGWga5JqEXN6zNS4c6ZajKVtnrXeVJJG9uuclSzXU1JJDlrKmrKuVPRsPw/GsgQtlHVmE/wCQH4SBRDB8AZGDtdLMNhlgT1kk7b7VcXjM+zavH/8AER/1RUi4+8dsOw/tui/QtXaC4xOUcjmJfb7D3bNvv8i3CNNNxqNOW+vwpBxqJduqwPhAJ258/wDflXpv6RcU4wN3vrdtUeFnMzEEsIOmXmK8xwl3OAiL7Ihdhq3g8KdPF896nbDWRH9O/qCt5hPhKeKYHh9kHQD+JrOK22DAyNd9PhWWk7pImWkgn0JB59ZqvxbHDu0OkkeL3afOhzLdVOx1wGkN4EF4i0Dq+k8qitZN8sf3iTPxNUeI4k6GdSY+VQXMdkAjXSB+fzyq1xKBOKXMZrPaJ1OVlDCNCNCPWi+A4qj6AwTyNeerxTX5fGsu48hgykjWD5EaTVPgWtoSZWB3nrWGuyInUbGrB4fZvHO6AnZp6+lLvCMVntq/MgE/AUdw2KAYN9ltG9eR+74VyXG83kAR04FwrDd3FuzZGssGTNqREgkyAQPrV9uFWv8AlYf/AAR/qoL2fY96FDQfjI6b/PrTY1vWK6WB2dLnNzIFahBb8Ltc7OH/AMKP+6lXi/Z/h5JLWEzdbbshn0Bj406Y+wWRlBE8pMbGa8zQzfa2xYMcxCjXURp+zv8ACaa2bIh2NSYsKPeqKHGuFW8Or5ziFYR3ZyB7dyZ0F0BcjAAkgz5TSl+vKH8ayvvMecaBvTSifbfihuYplXS3ZlFEzqD4zPUtp/dFAWtB9Toev4itqdRlKjU0yvgxBjpEJ3eP3EY+InSYJLKynYidRpQ+9ilU97hrjW20lBtB6HaPIyKixGGLagroIAkz9I+Jqk1qDBIBjr+FURqO0tdhvC2Gxly603NYG8QPwqvizvVrBsqpuPQcz5xvVHFqZk0s4zq2HEaGAE54dgjdYhSMw1IOmnr91WbvDrq/ZJ9Nf41ew3AsZZsriRZuC3cAKuBmBXcEgSQD5gVHb42w9tQfMfmDTk7ZG53mXIcoNqAR+YMFxlO5HkfwNVcTeLMfWmK9i7TqSYMAmDvpSwKpxXBuFifXuRRhns1eK3085B+BP1Ap2LUg8A/8Rb9T/wBJp3zVxuvH6g/adTpT6TLAbSszVEWrTPWGaRJy1aLVXzV1mqpckBrtXqFTWK1SSTlqyoJrVSSfQCqehrog9DUlpSIkED1Fbu3k0zOo9Wj769AcQHmcYGecfpjvE4a3aDZSzgk84Gv3V5jhcJbQeGS8e0TLbjbp7qMfpk40e/tICdmffbMZHyJFKvZBWv3iSTlQS3vmBPTf5etXhoKf3mjEhbKqxu4i2w8tfU6n5mgfGcMz2XKgnJqfvHrAJ91EOI4iWNW+zuKNxjaKgoilmPmdgfPnPQUtzQud7q98RWedXcQSwB8v96r3bm3TejfHeGZLrZfZklfLnFAWFGhBFieeYEGjMDxrW1udajmuCaZUC56jwa4FRByKr9BRXBXvEynY0ucPulrVs88qz8BV2xiPEDzriPRYidMniPnCcSZQz4rbCfNToflr8K9JU5lBG9ePYHFQVcbbMPI0V412k4jZKDDi29thodFIjYGVadOfrTOkzqgKtE58Jcgiek4nDZhSzxDssM/fIDn6a6+R6ig/DuL8Vubd2dJ9sL8u5NElxPFOa2v8X/4K2jJjcWJlKshngPHez+Ks3H72xdHiJzBGKmTMhgNqDC5ynX8++vpovxA7pY/xT/8AxoZxDgNy/wDz2Hwj+pJ+fdU3vLF0Z89WruhojjyoZLQAyqo5DVm1JPxr0bjv6M86nubVu237DtHwKUlce7NYjDsjXU02LDUaHmeWlNx5VIqLdTqB/eC8batgDwLJEnl9KMcb4dYs4W1ltLnYiXMzJUsdZ68topex12W90Ux8bfPg7bdAh+UffTMjeqTGvpEN8L7Y3cDbwkTcwj2wrWyZKuNyjHY7+E6aHbeiHHez2D4jb/WMMyo5+2ogE9LidfgfWkzgzLewj2X+yxIPMTqCPfI+NCeGcWvYK62U+TofZYfnZv8AakEXxzGiU+M8NuYd8l0AHkQZBHUH8aHCr3G+JHEXmuHSdAOgHKfn76pqDRi63kMnwdzKwIJETqOWlMPDeLtIVlJH9YdOs/dS5bMHURVi1E92SYOxHI9PMeVC+NXFMJasVNiOouA6itk0A4XddNG1XrRrNXGz4DjavE6GLIHFybNW5qJDXQrORHSYGsnSuJrGaqqSYXrK4rKKpU9et9lbMQ7XXHR7rsPgTV/D8Bw1saWk6yRP1q1ikVYAJJkz7gCflQ3tPxEWMJduMdlP01+U12Mq6Bc5KEttPAu3HExdx959IByjbYfxJqTgPFYtXFHtlgZBI8MQNiNjPxFK5JuOWO7Esfmx++pVuhfZ0PWtSLSBY7Fm7eXXD9/GedM3YSFwl26RLXL8TMeFU09QMx0PWaWOCdl8TfIZx3aHY3PDPnESR7jT5gbFvDYfug2cZiZiASYmBJ+tLYbVH5+qGUCoq9qi0ZlBgGZ+X10pPvIYkiPz+NejcYVDhi2gUGWM8gToB/emOZ9aSXXNbJIIUMWDRpEAQD/a+lAnpmcnXAxGtZAmuiknQVKLXnT4qGOF8dZWVXy5BoWgyB7tNKZbrw4rz97Z5aij2Cx5a0kmWXQ+7b5RWDqenHzL/WacOUnYx+4Re3U7GmTAYgd0y3GC93rmYgD1JOwIpM4ddlQwqbtBba5bVkBaD4gPkY8tfjXLVQXAM2MaWxHLB9rMMrCLy5h5NBHMFsse+elP2FxC3EV0IKsJBGtfNLYkAsCAJ+Xzq3gu0T2lyLiGRdwBcgTz0muiq9seneY29Z32n0aVrkrXz2e19z/zbf4n8ajbtY3PFt/iH8aruN9JldkfVPoRrYqG5YU7gV8+t2oP/mX/AH2qNu0v/r3P3nqa3+kydpfqnt+P7N4S7/OWLLeqL+FBMd2CwbIUUm2pEQr6AeQMgV5I3aNTvdc/v1EeP2z9tj6g/fRasvhTJ20+qN3EP0cthpuYW+tzQ5rTlQSP2WECR0Irzbjt8l4ZGV10YEQR5EUWu8btjkx9w/GgHEL/AHlxnAiYj0AArRgOQt6xUBwoHpMqRWwtby1uK1RM2jcqtCCU6zJ+VVQtTWzqTUkhHOVbfwtt5daLcPvyMp3H05UBVsyTzB+R/wBqsWL+Ug+4+lI6jFrSo3C+loyq1dA1Us35FTo1cYrU6IMmmtE1oGuC1DUlzvNWVCWrKupVz3ZLxfUxvAgR5nmegrzz9NnFythbI+2dff8AwHzrKyuxl3cD7iczH5nnHZ3hFk2lv3n8JuZcpBywoJObLqSdAAIG8mi1rtHZtOf1fDW0G2YASfPrWVlQklt5p0AY7qcX+1TNMkyxyiNydoHIdJPwqO7i3CgjQ8xMj0+lZWU4iZZBxrHm5hbVpJDXbxBB/ZCaT0zMKDYrHZkt2wPBbGVQJEmSZYk6kkk6Ab1lZVgCS5EAeg+NcO8b1lZRSpXuGascPcgjX2q3WUvJ8ph4/mjxwK54cvTUUasYvIrkiYBIFZWVwW+adMcTz7jPaG4zuoiJKk6+hgAwKXqysrvYkVF2E5jsWO8yK2K3WUyBNg1vNWqypJNzUgszvWVlSSWbVoDQ+7p8K1ewY3GlbrKqSRLhHPIH3+/6VCDWVlSSbFTd3p7q1WVckm4YQcwNdH61qsqSSfCYoiR0orh8RNZWVz+oQXN2FiV3ltblaLVlZWGo6c56ysrKupU//9k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104" name="AutoShape 8" descr="data:image/jpeg;base64,/9j/4AAQSkZJRgABAQAAAQABAAD/2wCEAAkGBxQTEhQUExQVFhUXGR0aGBcYGBwcHRwaHBwXHBwcGhgdHCggHB0lHBweIjEiJSkrLi4uHB8zODMsNygtLisBCgoKDg0OGxAQGzAkICQsLzQ0LCw0LCwsLCwsLCwsLDAsLC8sLCwsLCwvLCwsLCwsLCwsLCwsLCwsLCwsLCwsLP/AABEIALcBEwMBIgACEQEDEQH/xAAcAAACAgMBAQAAAAAAAAAAAAAFBgMEAAECBwj/xABKEAACAQIEAwUFBAUKBAUFAAABAhEAAwQSITEFQVEGEyJhcTKBkaGxQsHR8AcUYpLhIzNDUnKCk6LS8RVTssI0VGPi4xYkg8PT/8QAGgEAAgMBAQAAAAAAAAAAAAAAAgMAAQQFBv/EAC8RAAICAQMDAgUDBAMAAAAAAAECABEDEiExBBNBIlEUMlJhoSNxsYGR8PFCwdH/2gAMAwEAAhEDEQA/ALFuylwShny5j1FQpg/FtQW1fKwQSCOdWrfHritrkPmQZ+RFc9erU/NNTdK3/GOfDuCgrLVVxvDshoXZ7UXdIFv4H/VXd7j11uS/A0R6rFA+GyQlgcFmIplu8Lti3pvSLY4xeGxA/uj76tDjd8iC/wDlFV8XjHgy/hnMIXcLBoxwbDKplhNJ17F3Cfbb3GPpWDEPzdj7zQ/FKOBC+FY+Y68ayNyApSxFlA0hwp8iPpVRmmd6ruknQgUPxOrxUsdPp8wqmOtL7Tz6Kfwonh+0VtRorn3AffSt3HUz7v4VKieVLbqHHEMdOh5jTe7SkjRPi1Cr3F7pOmVfQfjVS2siRtURfwG4ASBOgiZBgiOoNL72Q+YwYcY8S4/ELp3uN7jH0qI3CdyT8TUGOxKWlDM6gEwJO/PSNzFcWcdbe7ktnNlMOIHPYg5tttaHQ7by7RdpYtrJNd5ag4rPhQALmM5iZygRr4eUwN+YqW3i5GrWweYWW+HP5VRUgXL1C6narXNyFiSBJgTpJ1MD4UL7TcWNmyHGZgWCkRGhDHTQTtQ7gGJF6wr3DlIuysxoswJJ2GtEuNiuqCXF1GZRMCRJ2Egbb0O4kLhGW0CSZBZSPD57H5dK3xL9XzqL14KwGZMhGaQdzodPIbx5VPcuKBmJciJGuWdP22jWiA00eZRN2JzheIKbjW2XxKJEsFzbagwQdSBHIkbUNwOML4hkY3FYbrEDeJIHT3/jYwyXAtzukCd5JCiWRW18cBQpY6T4o8I61Lh+G3je70PcBKqrJIVSQoBbKA0knXlGgpxUb1Fg8S1icOSTlkyILlYMeQMDpr8qr2+BxdW4HfMEOcySp8iBz1B/Joi9l2TK7IFH9W2pOnV2DE0DwnHcLcuBDneTAZyWBP8AY8+UDpVIpo/5/wCyM4l1u7JjMZXU5mPh8yIk+Q1kwNzUuCwxJTwsFgkgqBLZmCs3SAug1Ak897TYcsCwUWwPYQCcv7RA0LxPkNhzJqcOw95VdmuFrZIhpAYaEkakyNtupokVQJRtjJO+S5c7uIIdd9fZbN6bgcpq7hrfhB66/HWoMDgO8vIygZpn5Hn99EL2Gayq94pAgCRBGnKRJJ91M1Gri3SjUG4i3IuDaUI95Nz8aUe09lFtFQD3giAOQ6fu9Kab3F7YaIAJ08Ta+5dTM+Q2reIwy+Am0pICrLnUwdyOp6fGgL3xGINI3gvs2HOGTMrAKIztoDG0Dcj3VzxnEoluWZVkwC0DXXaZkxNGjij7J66DSQPdtv8AmKQ+2/D3dkW2ty5JnYsfdGgHuo0bW1CBWkXKt/j1pWI6dFkVlCx2WxB1PdL5G4sj13rdO0Y/eV3H9o1Zq4J1rCa5XeuOZ0RL9httfz8avWzQ6ydvz99XLbUIhGWEf861LZuCYkTUFm1JIDpoYI038iY5EVNhMMzNmFxYIIyoFIIklBIJgiWk86cuMmIbIBJe+UkjXTnlPLff861Xs40EGUuSOQSJHLKGOpjfpVq9gLhnRgBElSZMg/ZaDsNxI32oBxa863EC5mUAEjUnWQNBM7ED1NN7YvTUUcpAuFMJjTGV0hxuJ+B9nmKkw14kMx5FtBOwJ894FV8BhCbxLsiKzoASymAqqzsyg7H2B1PpNWL1nxZlRZnYKQpB3MKsfATJ9art737y9e0la6vhOZCDsd4PLQGsw91WLgFpMAFRtoeoj6a6VtsRbsKDdkSTAAJmNZAI8O8RtpVM9pLQ0S0T6wPxqKrnZR/EjMo3Jlj9XyWypZ2zMyhTcltZmIPsjX7qhs2Sbyr3RQxLljmGUjLGmmugiRt5VvGY/vLNu6wZdLjZUJB8LKo339+lUcH2gVfZuxyi7b8wYlNBqBrFGoNmx/uCWFbQtxBylvOqs+yBFCoQCGJMsXA2qv2b4cqMSLSoWIkl2uNAzbmQo32AirmCxHeqwYLHhIKtIM5xvA6HSrmGtgAgCtS6e3tMzE65j4FHUh0t3J1hkXcAkeyAeWtcYrCB2Qr4GBPgB9o6eyT7X9nfpm5dJi1OYA6qYI6GG/ChvGLNvEWwjgnxGCpgggLBUjYildvVQMPXpm+JcLXFIqmMivmkNuwzKQRlO0nnuKkw3Z+2i5dIIAIC7wZEgkjfXarnA1YWwl253jCZumAxEmM/9YgRLb6E67VnEOJW7MZ2MEwpVWcMTsFKKZJ6b0ol12WMBDbmR3LVi2VzBgToCTAPIDwwKuLbRNQi+4QfeYql2gItZe9TMohnVXCuNPZOhyxIk+ZGm9R8evrcthsOxCtliW2nUho+0PzvV020KgeISsXMyhoIknQ+XnXGO4n+rJnLZJ5ncwCYHXQTz2oLw3j9+zZW3ikuSGOQmB4dNJLTv91WsXbN/KXt2GAkjvF77fnDKI9xoGtX3O0i7jjeXuF8UTFWv1hcwUsR4gZkaGJGomdfXpSHjbT38YjWbNwKjFc4Uora5QQw8tZG1ONrDPly944RdrdlFtqN9lRSfga4fC2UgtlncG40sD/fYsDVjIFJKjYyBbFEyLiF67Ys5e9zEDJtOm2rnUnqdNatdnsPaxWHZ7rOndypCGCSJY68uW3yih+NxSRkQAk7wNCes9Kp8H4uy27lu0lti1xizO8DUAQFEtsB75rQjAGyJTrQpTH7s9cRz3ibMY10gAxHyqbtFbW4jKxBHSdJGo2PWkK3ir4AXv8AIoEBbSbDpnYz8q7TCq2rm5c/t3D9Fy0D9UgtVG0FcDcky2ty1ZPtW0HQR9F3rLuJKiWJYbkmBp0iubVhV9hEXzVQD8YmgfEMee8IYEpygbH0FJwgtdR7EDmVsZxV2fLJA1MxMa6GfTmOtWXAuoM1x+pVCBr5nU/ShWHwlzE3SiBUQnMxbTwiJOmu3TXUUxY3BIoBs2CJOuTNA0iMoJ005jcknWn9ijRMXqvcQMcBZH9HPq7k/Wt1MOBYxtRcwygkwHuQ0TpIgwayk6Mnv+YWpZAR5VzaNRWbOJIS2r2C32gWmSNJ0XSR921F7fCL4zIwAVVDZ4OUuZ8AbLyjfzGlA2EjzDGYeZDb5fn76JYW19oGGGuw01Hz/PlVPF4VrS6ugeJyk67TA8/MbamrNtkVSTdEQNB6igxpW8jvqG0IWrYGWIHWABMREx6V1h4BAG0jSh+CxaMoLM0rMqFaNPPnIHzqZSvdG6uY+3AUE5csGecdADv51ppifMz7STEYzKhPQ/hQridoXsVaacjq6HPPhuKIOR/6rakg7NsYOp7S9bNoEFriupJBKjK05Rrl6qfhpWr9rO0opylAxkg6a/hTFdQaPMFsbhdVbQ/duhZzELG8mI91dG+oAaRHIzpzO/oKoYTDo1gOFQnIUVz7USfATzWIHlAHlUTNdzWbYKWzLKyMAYABUCRpzmfx1z9izyY3XtdSLjmLVu7ZHUjx67j7OmlClZrhOS1nYayitIjnETTDd4e1xu4t2zca2fEEAEL9o5jtuDrvPWucLjjhlcYec5BIAYsZUFoYQIBiNeZpiUm0FgW3lK05/V7UMqNkuQTAAm6PLoOlVrlm8ULuti6o0mASf3dR6xVTtBeW9iEWyrZyxmJ8WvJZPPpE5qPWsMVtG3bBtGVNxCAvtDUTA1gc9RTsfTs5sDm/894jN1KYhbH7SC5bKYbW0ylwAiwZBAczrrl135+dE8fd/V0tHIbrlV7xc4GWV8UnqOnX41AmJzaIouBfBLGdQBtodK3jA5RluKvdnRlEmQSNNwNdqxu7430HwZpTRlQOvmLrdpblq8BctqO8cAqwkQTAykg7A7062O/OwVQOkkD4FR8qVX7IhrmbPcVAwZbWdQoIggQJB1HUUbw/EHFl+9+y7TB5AAiOskiKZk0ZKKyKGW7kWAsKoFl1UsBLKWIYmdjsI+0QJnryoNYx1yxiVE5VZioyEgx5agjltrR97rMrXYuAZRKkgT0G0zz35bUBwtsX7pNxWW3a0bwlnLSCYABI0gzyB89HqjP4oQGdAsKYm4Lj9290WrTTmZjnbQGPBmLGTAj6V1csIqW7di5euEMCzHDlFy8wuZ9z1J06GalxeMRVBsq0H7IhSPUGPz61zgbl17tsGyyqxMuZIAAJ1YKVHlJgmBSGLqdAH9Ya0RruRcQti8RbILMSTq0wfXYKKnwmGXu1C3s4ACygBGmntMzj5CrXG+H2ns3F7wC41soGL5QTGmcJAIkCdDzpT4d2edW0xSkcxZW45I92WKt1Qru28gdidl2jFeRZg5iP2naPgCF+VQY3HJYQuEQHkFUAk/2o299T4Tg1tfERczDX+WDCY/ZJJ/2ofxbj6rmVtBGk7j6SPgaTjxWQSYTuRsBKuPu3Vwa3AJv3Z5yVzMfEZ5ZYgDqKXMLhr/sravE+VtpPnou3nT1wXHvdtB+9VCPCYtAsYiDmkbiKsuAfav4h/wC8qj6E/OtHxgQkARXYLgWYu2OH45olVQDncIDe8Eirljhd0sFOJUtuQmmnMkx9DRUYOzv3ZY/tXHPyzR8q0gVdbaWreviYKAco31idqyh1Z+JoCkCoJ4tw90BKXGP7IEffJ+NKWIxrmSQZXcwdiYhjy99PYIVc2dnJ2nl+PrSp2nxIW04Akv4dNgWIE+sVtVt6gFBVwvw97roty2cNZVhvs28HZSdx1qZsCzfzmLZvJUP1LfdSp2fx8Du20O4+/wDH40z4W4OtZMxZWoy0oid/8Hsc3vHzlf8ATWVN3q9aylazDqDb9+74Sti0brpDZWRSqsATIhc4mNp2oxw25evBreIhFRUBZiIMwPDl0lQSZkfHYEGvJhLZ723nU6AqSBZjYOFPkZIHrpqZv8PZrUW8QoZv6yOVjyZVmfdHma2M1UNq97iKu/4qb7UYWDc7sreAUkXC0GNztOsjlv5bUMtY+84tstrTVsyupBmZBE6E7++l/G8Ye4iq120GBfOTcEEZSB4R4jMnlvBop2JDNh2bxQCSFHTnFEVONNRAO/FnzKUhjQPj7SReMXGvjwIqlWUXJDA8xMHmwiCfteVW3w7shspcCs4ZgRPhJYHwsIMSd4Hz05scEs4e6oTxFyNXABgeKEnQHSddfCNaK2ODZde9LXDqAF1gawxNyG+I99Fk0cLztBXXdtxBnCsE93vLd12i2uV2J/lG3IIJlQDr4tTrVzDqVDm2CxWENswMoSRqZk666ATNVeIYC89zujHjAFzTxAR9pQYgT6RUeNwBw4RVcqEADmABuAWOY66GT6edUyq1E8+0Zqbjx+8MriGfBtlw4sJeOV3LOZZfCYDAqJA2HnVZOF22TLmZmJJLBvESx1kiABJjaoezXa67auXcHfC3bZIgPLKCNZB6Np7wOtM+H4v3c92lpM0aFWaInYtcnn8hQ5MhRgC3p9qgqoNkLvJTYYYdwbsXSgW5lSC2TQfykzoNaTMO7vbbMjMpHtkGN9NRvz+FFMZxq8bjWrdzCA5V0vM6EgzJGUERHU+lQYvi9ySh7p0tLkzWyVVl09lSDJMbetMKhlDDiKOQpd8zjAu9hLVshm8Gh0kweYLafDnVPjOHcOXAuozQQoJClQIMr7O/PzrrhfEzdxZfUKogL9PUk1YxfFj3w8YZRJynoB0n4VnT05S3P2jCDkxUdr8ylwriiW2W2zhWLgEkQATAGaBpr5UW7QI3dlbd2yXLIR/KLsrqxJB12G0Urcba1du+DLnOh1kzvJG5Pr5CmHBceGVB42OUA5JYTGsHnV9QCSMgWFhUKNAMJ4e2Gb+duPrsFaPeQgHzqC9xW0hKlAVGkGNN58REyZ3NYnFSN7d31MD6mqfHredWFtcxywWAJ89+Z86VgNCqoxzjbmWkw+YghRt9q+YPqttIq/atETBtLm9rLaLzsN3ccgOXKg3BcFiVHiFtQPZ7x4YjlKwSPfFEbxvrvkHSPEPiDQZsmeyCYOPHiAGkS6S0Ad7egbBSqAegCmPjWfq6c1LHq7u3ymPlQwXLp+2Pcv8AGp1wzkSbj69Mo+6sxLHkx1AS+oCnwpbXzCLPxia2+JYjVz8aGHhxO73D6t+AFcDhS8wx9Xf/AFVKvzL2ly9cWIzHWBKmCASZNLnGVt94pCklec6n1J0+NWOPOuGTMqgXG8Kxv5memw9/kapYe2Alt7kBmAIGsE7gs32V8t663R9MWQFthMebOFbSosyXguMFuz41ILFnga7kHTyAIFdL2gQ7K59FJoZbuq4LMY1lcuUBT1AiAT5TPnvVrCOW3OsxWbqUxhiVubhgy40Bet4TTjZPs2rn7pH1qG7xq4oJ7kgCZJZQBOu5PnVrDpSl2n4mjs1j7Ktq52zgRBjlvrQdPi7jUBE5X0C4Uw3FUvqRZkkRmnz0940qDi/Dg1lkJAJ8UnlGsk8hUfYg2rdnEvebJkbxmfshfCAOZnQAbyKW+M8ZuYlyFlLXJeZA2LHmfLbauiMJ17eJmOb07yFMTHhgPG0A5h6H8aLcMUuJ7xx5aafKgYfL4V0A3PU0X4FiR3mVp8W0df8AaaPqMfoJHMVif1UYX/4d/wCrd+K/6ayjK4Ax09YB+Gasrmev2/ibLX3gjh1q/wB3di4j28rgXEeVI0UAiJAGpgCdAOtFezV1e4U3GZQsyQWbQTsByoZxHibYRBh2WLzW0Z32yliTlIIg5VI35zyon+jzNiHVFW4qSfGVlWABLZWiM2m07mt2fDqGw2uZ8eSuTvU4wWHe+e7tX1ey0gNkb+TKwcviGjdIkRzqwOCPZYBLid2SNCCuc9JOizpr09aM8ewdrAqjWie8uND250ZojMvMQBl00iDymgfGOKqrsk/zZGhPMQRJ/J1onLcVKRV5BmHg95FLC7aN7UC2zxC+IkAxA5Rrt6Vdwtm6bSnvLdu6GPtXAwC7aw2p3aP7Ineq3E+J2jaW/DS58ABg+E6sx3OwG+s76VrBcUe4oZCCD+0R7joaXlyulNpEJEDWoaMuIw9tu9a3etJcuKILvKggbErJAJH5mgna/s2t5S2HxdjOzKbiO0SQCsq6zpEHKV99at4m5zX/ADfiK844wSblzXKUkHKYLGTqTzJP0o8PUHOxJAFRb4u0oAJlq7w9rTFTdQFdypJB56aA0+dl+E28VbDF1WEBzZAczjQjcRrOv40scd4CbndXbQcNct2yUIJ8RVZygDnI0HOmXstwa9g7WS+rK1wltF28IOUkjyJ5b+VBmyI4AveGilGIMEdtOzwF1Cl5BlWIymdyZMaayNDrpWWOC5LStcxDpdgyotqyxy1LqdVgxBANF+0VhbqAmVYbaa6wTPX08qDdobcJbcMSp0MjWQN/fUXKVXSOJZwhjZhbs/2PuMly7h8daLx/N3LeTUr4YbvGEfeNaEYjgV60VvXw7OdMoCwpHhGZ1YhpGukb1F2XxH8o0wfBoCJ57+6aZ8Pii1vKBbALGQZHISY15UIz0+mt/eWMNjnaKBNproRVAdmVSQDqSQCpnkdqYeIYVcOSqoADzA3odguDKuMV1Y5cwdQJ+ycx90DnTFxTCh7fjfPmErpETtrRM9+YQxRWPGmVtNDOg3BPSDz8jT5jbQVJJOeJeDoW5x5ToPICkOzwzW2og3DcXKSZ0BJaRyUATMU58SBKnvIkkwAZ05E0tj5ljHvvFBeNkXmTylTO+uoJM+Ww2ohZ4nDZ9dvEmaQfOSJnz+VUMXhVt+IjxcjpoPTehT40DnP+9aFxq41GIYlDQh3EcXbkefLeoLPGbg2dvj9xoJdxw1qtexp5cqZ2kqqi9bXzPReC9oBcItvAc+ydg34Gjb2XjwjXzg/LMBPr8DXiv68wI8vpTtwG6l+2S1+4jjcAAiORrDmwDGdY4mnG5YaTM7QY4pci8pYxIkW30J87enoCKH4ri9q9pdTMJn2XXczqUuQdf2aIYzhaGYvyf2k++aFtwp+VxDRDqDVXCGIA2OZfwWHsXz4UugjkjiB7rlsf9VGsL2XeZFyPJwo+aXG+lAsDwy9H86i+6f8AuoknDL8f+It/un8azs4Y1tNBy5CKJhbEcIvIjFO7doMBXXU8vaika52KxjEk21E9btvUncnx0zDg+JP9Pa/zfhWjwbF/821+8fwo8OU4r0gbzPkTucmL97sXiyioFQLoXHe29SoKp9rktRf/AEPi40W0On8sn40wNwbG/wBe0f7/AP7a4bhWO62/8T/20/4vJ9ovsLFu32Bxg37n/GWmrsx2aFhD3oHekmXS4hheQWRI843qqeGY7onucfhUTYHHD7A/fH4VR6nIRW0vsqIxnglk7s/+Kv8AprdLPcY7/l/5hWqX3G+0vtiM2M7XvZfL+sd4RvmUQPITMiPPnW7fHhdtwETKdyma0dyTJViJk9KROL8eS+rfyYt+IFVGu20k9dZHr51x2dx4a53ZgzJLTBBA5da0ZMbhNQNVARkLV7x97/DLldrD3GWP6XWQZnNv8QZ16zVTjd7hV0g3Uu2bjamboE6RJUiDEDlrVUZgBlafI6/x+dKXbCwf1i0XIUlRLRsAd4J5SedDgyMzUTLyoFG064xg3FuLV21eTUgW3JbXUwhUchss7Gpext5wWTK3iEqMp3G4Gmpg/KmvBYLuDFkKGTa6zGSeobUj3RRrB8auoVJuNcnUqbjEHrrmKN7wI0os+ZCCp494OPGwNiUbFtwPEjj1Uj6ivIsQ7G8+kM7E6jUZjPOvp3B9s7LABldX5rHzGuo8xU3HuGpi7bzbMvZa0t0LnhXKloXWCSo1nSBRdJjRCSrXcHO7NVip85JjjZuZ0aCpBWJ5dddvLnT/ANmuI4vF2Ll++3gJi0ijVspOYwT7Mwsz18qG4j9EeI74Z7yG0TLELcW5HkroFk/2jHnGrL+o3LZjIUsqqqqDU5VzQoUayZEk9K1ZVxuwahY8xCswWrlDFsbduIUMxDZeQEwJMamJMmY+dLnHbhMySUVRI2G5mBy5/Gi3E7ty6n824LPBJUiACI3G38aVeMW8ubvCTLeEA6HkBvIyj79yYosiLpEy9O+Q5nJOw2A/7/EvXL6rbUKqjXX3/tffU/C8QgMgk59FBYkSdjBPKgHGbxChTAPToPP1/PKqWG4kbcQw0WNp3jadtNPQkUh8Ws3OguQqI48Bul8WiHNPiJicogMQGI2BK0axnEleUXNmGhBB0PSTv5RS/wBmeO/q1lbjLJcsTr4juoPuAECpOH8YS6XIU5oYsdY3018xp13qjg9VeI5Mh02YUwNq2ha4wLMFMtJAUc4IO59NeXM0T4nfEKfIfSkVsXcvAszZbewA0U68lnXSNTPTTWcucUZlKF9FXlqcqiI1PoNfL0MyYNVVCDlRqMMYlP1jwBhMNl6aakE0j3yQYO4pn7NZ3uOQIy220GyzoCTzYz8J8qFdoeHOl3xc9R5iZoV9DabiSS41VBWaQfz1rq23Ly++sMAR5VA1zxE+VPizJHaCD00PoaL9msSReUcmEH7vmKBhtD6CiHC3IuSOUfKaVmW0Ih4zTCPTrUQShwx14f0cjqCD8pn5Vg40B7aMvqpH1rkHC48TfrX3hWyIH561KWNC8Pxm2QNasjiCHmKUyMDxCDCXkc9a7709aqpiV6ipBdHWgoySc3261GcS3U1rMKhzVckl/XG6mtHHN1qGuGqwfvJUs/r7da1VU1lXZlVFntXwBsKSUvWL1stAa28sByzpuJ8pHnQPAuUdXHIg/j8q9AH6G+InX/7Yetxh/wDrrWM/Q/xFLbOO4fKJy27jM565QUAJ8p1r0fI3nIG0M4MOlu3AVWaZLaHfTz2qlxjh9y9b8RtsyGVXbUawGOniHIxvWYW86YZDdHdsHYqGiYJ00mep5aGqWP4iHHij1rnhWU+jeprJB5hLi2Hcvp4VMyP6vrrFC+CW72eGXLbZiAxmCwGuXSDyB/hTV2ZwhxaKzCFEy4IIyjeROjeR+GtHO0vALn6ur29Agnuw2ygchzb6yaHtkqbENsigiot4a7oVYbbg/UH7xRnh/F71sQl18m5GhI9QRqPMQes0nYLiC3AygksCSD5HYD0ozw6/McmEe+sfqQ7R1BhvPSeH8fQAd7czZhoQpMR6CAOs+Vb4jYtXHzjvkJEECxcM+eg9PhSVhcS1ts6BSVMhWWVzR7QHXXlRbD9ocXcBV7GFa2RqRIkc9J/OldHD1QIp+ZjyYCDaxgwvc22JPeFTupwt710OUx+HpXlnb/sjZt3WvYO0CLrFiHt3BkeZIGZdATJAG2o2ivWsFassAU7s9Iy/dVq9w9WBUiQdxJ/GtgmUCuJ8tWuE3718WgviYwJOg6k8wANfSuRwYnFXLZIItEhmjkpgQOraR6+VfSj9mrAfvBZGeCM2swYkb7aV5h+kDg9nBQ1q33YuSWMsZYExJYnXUn31ATcdjAYgGeecWvy2UbbAfIUVwOFyWWWYDe03ONgB+0CGP96hvDcGzOLr+G2pkE/aPQD79qk4rxKQFXRV0AopoqzZ4kPEMXyGgGgHQVxiLBtYcuTD3CsDmFBDA+8wfhXPDMJ3h7x/5tf8x/qjy6n3enfaO6Wt2/Mk8+ZMeWwFP7VY9Z88THk6jXk0L45lvgHFrgIy5QGANwRpoxC68tMx99He2Cgpbgkwp1O/2Rr8aBdn7WVSeg+fuq1iMVmRlIJOgB8tTHxNZ83Tfp93zf4hYuo9Zx+K/MVSdSa1YWSZ5ipxb3qKyPFFADCIkYWfLQUz9kOAjEFy7MiJzXck+fpqfdQV1C6kbyfgQPxqXAcSvqpt2WYBiWIUakmBuBm2AohvBbaOHFuy1y0puWLhuAasjaPHVSPa+v0qjwXH94IO8SD1FCsNdxtki4pvCNd2Yf3l1n3ireFxaPcFxQEckl0Hsz9or5HeORnlFZupxArYjsGSjRha5hEacyKfUA1G3CLR0yx/ZJH0NEbagieuvx1roW65fcYcGbtIMCtwOPZu3B5HKR9AfnUTcNvr7N1W9QV+80e7uuXWr7zef4laBABOKX7Ib+yw/wC6K4PErq+1bcf3Sf8ApmjhFcNU7inlZNJ8GB148ux0PQ6fWp14spq9cUHcTVV+GWj/AEa+4AfMVP0j4Ik9Ymf8RXrWVH/wa10b99/xrKvTh9zKt/ae/wDDcG+guhiOs3JPQx+fWrPFMLZsWbt7ISLaM5hjJyqW3nyqHhzsyKxxJUkeychj3lZrniWLABV7yujDKwyqSQdCCsARHnXaBULc5ZBup83Yzi73Ge7cgu5JgaATrpNCrmKdj4mMV6D2k7GLh7wtoS9srIJENl1Azeem/wBKVb2A7m8OasSNRPu1pXcA2mgYiaMudj7l03Vw9vE3LFu+QHymZgEjQ7HzFM/YzF3bN6/ZZs4QkE9SD4WjlPSgHZThpS/avggFToWE66iQOZj3U5Pi1BaABJMwI1M60D5NrEM4WXc+YM4hwQtie+tFUBBzqdAW2kQPj6etT28OyHXQ+X3UPx/G4JA0/GqXDeNnPDElT8utZMq6t4zGxG0bLd+ZneruExBU5hqvMefp0oYw5irGGufA70mrFxs9IS1w8xphcz6hT3c69BvvyHOiNvAWV2S2PcK82wrwQPtDVG5j0PL/AGp24f2sw7IveXFR48SmRBGh5da6WDqRk2O0xZMJXcS3xjFrZss6hJEAdJPpv6V5j2i7WZRlXI7OJPNIPXrPT+Feh8XxGFxFsp+sos6hluKCD7/vpF4n2CW5raxdovpBYodvNWHLy0gVqx6DmHcFrEZGYYiMezRAxSi79kkDkhyjTkoOpA8hQnE4XDg+K2wM/aZvhE/Km3iPZTF4eWZFdRqXRw+nmPa+UUGXE6HMAxO4In3a8hXoUxYHFoB/acZ8+dTTk/3i9xLiukDYCABy8q5u2GuXLKKJIyk7jQASSTy8/OjdxLJ3s2v3FHLyFc3cWqg5QqzvA36TS8vTNkYFmFCGnUqikIu5nRQIoRTtudpPWoHtQrHmeVVb63mVnVYVROY6COonUjqRMc6Y+KcItXbNu/w66zqqBbtpyBczganXQMTuNua6aVh6/ItBFO01dIjC2bkxTsoBqd5/IoentMfMxVxrpLlSGUiZBEfKqlwR7zrXKAo1Old7zpvGLa7S2U+kyaYBxmxZGW2snnkAA95O9KT+JlX8zV1cJ5mnohI2iXcA7xisdq0nVGA6gg/LSpeI2bTL+s2zruY2O0yORpZ/VB1NQ3brJmWSAYBg6HnUZCOYKuDxPQOHXpQfnQ1cDUsdlcdmVkO6wR6dPd99MCvXn86FHInXxNqUGWga5JqEXN6zNS4c6ZajKVtnrXeVJJG9uuclSzXU1JJDlrKmrKuVPRsPw/GsgQtlHVmE/wCQH4SBRDB8AZGDtdLMNhlgT1kk7b7VcXjM+zavH/8AER/1RUi4+8dsOw/tui/QtXaC4xOUcjmJfb7D3bNvv8i3CNNNxqNOW+vwpBxqJduqwPhAJ258/wDflXpv6RcU4wN3vrdtUeFnMzEEsIOmXmK8xwl3OAiL7Ihdhq3g8KdPF896nbDWRH9O/qCt5hPhKeKYHh9kHQD+JrOK22DAyNd9PhWWk7pImWkgn0JB59ZqvxbHDu0OkkeL3afOhzLdVOx1wGkN4EF4i0Dq+k8qitZN8sf3iTPxNUeI4k6GdSY+VQXMdkAjXSB+fzyq1xKBOKXMZrPaJ1OVlDCNCNCPWi+A4qj6AwTyNeerxTX5fGsu48hgykjWD5EaTVPgWtoSZWB3nrWGuyInUbGrB4fZvHO6AnZp6+lLvCMVntq/MgE/AUdw2KAYN9ltG9eR+74VyXG83kAR04FwrDd3FuzZGssGTNqREgkyAQPrV9uFWv8AlYf/AAR/qoL2fY96FDQfjI6b/PrTY1vWK6WB2dLnNzIFahBb8Ltc7OH/AMKP+6lXi/Z/h5JLWEzdbbshn0Bj406Y+wWRlBE8pMbGa8zQzfa2xYMcxCjXURp+zv8ACaa2bIh2NSYsKPeqKHGuFW8Or5ziFYR3ZyB7dyZ0F0BcjAAkgz5TSl+vKH8ayvvMecaBvTSifbfihuYplXS3ZlFEzqD4zPUtp/dFAWtB9Toev4itqdRlKjU0yvgxBjpEJ3eP3EY+InSYJLKynYidRpQ+9ilU97hrjW20lBtB6HaPIyKixGGLagroIAkz9I+Jqk1qDBIBjr+FURqO0tdhvC2Gxly603NYG8QPwqvizvVrBsqpuPQcz5xvVHFqZk0s4zq2HEaGAE54dgjdYhSMw1IOmnr91WbvDrq/ZJ9Nf41ew3AsZZsriRZuC3cAKuBmBXcEgSQD5gVHb42w9tQfMfmDTk7ZG53mXIcoNqAR+YMFxlO5HkfwNVcTeLMfWmK9i7TqSYMAmDvpSwKpxXBuFifXuRRhns1eK3085B+BP1Ap2LUg8A/8Rb9T/wBJp3zVxuvH6g/adTpT6TLAbSszVEWrTPWGaRJy1aLVXzV1mqpckBrtXqFTWK1SSTlqyoJrVSSfQCqehrog9DUlpSIkED1Fbu3k0zOo9Wj769AcQHmcYGecfpjvE4a3aDZSzgk84Gv3V5jhcJbQeGS8e0TLbjbp7qMfpk40e/tICdmffbMZHyJFKvZBWv3iSTlQS3vmBPTf5etXhoKf3mjEhbKqxu4i2w8tfU6n5mgfGcMz2XKgnJqfvHrAJ91EOI4iWNW+zuKNxjaKgoilmPmdgfPnPQUtzQud7q98RWedXcQSwB8v96r3bm3TejfHeGZLrZfZklfLnFAWFGhBFieeYEGjMDxrW1udajmuCaZUC56jwa4FRByKr9BRXBXvEynY0ucPulrVs88qz8BV2xiPEDzriPRYidMniPnCcSZQz4rbCfNToflr8K9JU5lBG9ePYHFQVcbbMPI0V412k4jZKDDi29thodFIjYGVadOfrTOkzqgKtE58Jcgiek4nDZhSzxDssM/fIDn6a6+R6ig/DuL8Vubd2dJ9sL8u5NElxPFOa2v8X/4K2jJjcWJlKshngPHez+Ks3H72xdHiJzBGKmTMhgNqDC5ynX8++vpovxA7pY/xT/8AxoZxDgNy/wDz2Hwj+pJ+fdU3vLF0Z89WruhojjyoZLQAyqo5DVm1JPxr0bjv6M86nubVu237DtHwKUlce7NYjDsjXU02LDUaHmeWlNx5VIqLdTqB/eC8batgDwLJEnl9KMcb4dYs4W1ltLnYiXMzJUsdZ68topex12W90Ux8bfPg7bdAh+UffTMjeqTGvpEN8L7Y3cDbwkTcwj2wrWyZKuNyjHY7+E6aHbeiHHez2D4jb/WMMyo5+2ogE9LidfgfWkzgzLewj2X+yxIPMTqCPfI+NCeGcWvYK62U+TofZYfnZv8AakEXxzGiU+M8NuYd8l0AHkQZBHUH8aHCr3G+JHEXmuHSdAOgHKfn76pqDRi63kMnwdzKwIJETqOWlMPDeLtIVlJH9YdOs/dS5bMHURVi1E92SYOxHI9PMeVC+NXFMJasVNiOouA6itk0A4XddNG1XrRrNXGz4DjavE6GLIHFybNW5qJDXQrORHSYGsnSuJrGaqqSYXrK4rKKpU9et9lbMQ7XXHR7rsPgTV/D8Bw1saWk6yRP1q1ikVYAJJkz7gCflQ3tPxEWMJduMdlP01+U12Mq6Bc5KEttPAu3HExdx959IByjbYfxJqTgPFYtXFHtlgZBI8MQNiNjPxFK5JuOWO7Esfmx++pVuhfZ0PWtSLSBY7Fm7eXXD9/GedM3YSFwl26RLXL8TMeFU09QMx0PWaWOCdl8TfIZx3aHY3PDPnESR7jT5gbFvDYfug2cZiZiASYmBJ+tLYbVH5+qGUCoq9qi0ZlBgGZ+X10pPvIYkiPz+NejcYVDhi2gUGWM8gToB/emOZ9aSXXNbJIIUMWDRpEAQD/a+lAnpmcnXAxGtZAmuiknQVKLXnT4qGOF8dZWVXy5BoWgyB7tNKZbrw4rz97Z5aij2Cx5a0kmWXQ+7b5RWDqenHzL/WacOUnYx+4Re3U7GmTAYgd0y3GC93rmYgD1JOwIpM4ddlQwqbtBba5bVkBaD4gPkY8tfjXLVQXAM2MaWxHLB9rMMrCLy5h5NBHMFsse+elP2FxC3EV0IKsJBGtfNLYkAsCAJ+Xzq3gu0T2lyLiGRdwBcgTz0muiq9seneY29Z32n0aVrkrXz2e19z/zbf4n8ajbtY3PFt/iH8aruN9JldkfVPoRrYqG5YU7gV8+t2oP/mX/AH2qNu0v/r3P3nqa3+kydpfqnt+P7N4S7/OWLLeqL+FBMd2CwbIUUm2pEQr6AeQMgV5I3aNTvdc/v1EeP2z9tj6g/fRasvhTJ20+qN3EP0cthpuYW+tzQ5rTlQSP2WECR0Irzbjt8l4ZGV10YEQR5EUWu8btjkx9w/GgHEL/AHlxnAiYj0AArRgOQt6xUBwoHpMqRWwtby1uK1RM2jcqtCCU6zJ+VVQtTWzqTUkhHOVbfwtt5daLcPvyMp3H05UBVsyTzB+R/wBqsWL+Ug+4+lI6jFrSo3C+loyq1dA1Us35FTo1cYrU6IMmmtE1oGuC1DUlzvNWVCWrKupVz3ZLxfUxvAgR5nmegrzz9NnFythbI+2dff8AwHzrKyuxl3cD7iczH5nnHZ3hFk2lv3n8JuZcpBywoJObLqSdAAIG8mi1rtHZtOf1fDW0G2YASfPrWVlQklt5p0AY7qcX+1TNMkyxyiNydoHIdJPwqO7i3CgjQ8xMj0+lZWU4iZZBxrHm5hbVpJDXbxBB/ZCaT0zMKDYrHZkt2wPBbGVQJEmSZYk6kkk6Ab1lZVgCS5EAeg+NcO8b1lZRSpXuGascPcgjX2q3WUvJ8ph4/mjxwK54cvTUUasYvIrkiYBIFZWVwW+adMcTz7jPaG4zuoiJKk6+hgAwKXqysrvYkVF2E5jsWO8yK2K3WUyBNg1vNWqypJNzUgszvWVlSSWbVoDQ+7p8K1ewY3GlbrKqSRLhHPIH3+/6VCDWVlSSbFTd3p7q1WVckm4YQcwNdH61qsqSSfCYoiR0orh8RNZWVz+oQXN2FiV3ltblaLVlZWGo6c56ysrKupU//9k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106" name="AutoShape 10" descr="data:image/jpeg;base64,/9j/4AAQSkZJRgABAQAAAQABAAD/2wCEAAkGBxQTEhQUExQVFhUXGR0aGBcYGBwcHRwaHBwXHBwcGhgdHCggHB0lHBweIjEiJSkrLi4uHB8zODMsNygtLisBCgoKDg0OGxAQGzAkICQsLzQ0LCw0LCwsLCwsLCwsLDAsLC8sLCwsLCwvLCwsLCwsLCwsLCwsLCwsLCwsLCwsLP/AABEIALcBEwMBIgACEQEDEQH/xAAcAAACAgMBAQAAAAAAAAAAAAAFBgMEAAECBwj/xABKEAACAQIEAwUFBAUKBAUFAAABAhEAAwQSITEFQVEGEyJhcTKBkaGxQsHR8AcUYpLhIzNDUnKCk6LS8RVTssI0VGPi4xYkg8PT/8QAGgEAAgMBAQAAAAAAAAAAAAAAAgMAAQQFBv/EAC8RAAICAQMDAgUDBAMAAAAAAAECABEDEiExBBNBIlEUMlJhoSNxsYGR8PFCwdH/2gAMAwEAAhEDEQA/ALFuylwShny5j1FQpg/FtQW1fKwQSCOdWrfHritrkPmQZ+RFc9erU/NNTdK3/GOfDuCgrLVVxvDshoXZ7UXdIFv4H/VXd7j11uS/A0R6rFA+GyQlgcFmIplu8Lti3pvSLY4xeGxA/uj76tDjd8iC/wDlFV8XjHgy/hnMIXcLBoxwbDKplhNJ17F3Cfbb3GPpWDEPzdj7zQ/FKOBC+FY+Y68ayNyApSxFlA0hwp8iPpVRmmd6ruknQgUPxOrxUsdPp8wqmOtL7Tz6Kfwonh+0VtRorn3AffSt3HUz7v4VKieVLbqHHEMdOh5jTe7SkjRPi1Cr3F7pOmVfQfjVS2siRtURfwG4ASBOgiZBgiOoNL72Q+YwYcY8S4/ELp3uN7jH0qI3CdyT8TUGOxKWlDM6gEwJO/PSNzFcWcdbe7ktnNlMOIHPYg5tttaHQ7by7RdpYtrJNd5ag4rPhQALmM5iZygRr4eUwN+YqW3i5GrWweYWW+HP5VRUgXL1C6narXNyFiSBJgTpJ1MD4UL7TcWNmyHGZgWCkRGhDHTQTtQ7gGJF6wr3DlIuysxoswJJ2GtEuNiuqCXF1GZRMCRJ2Egbb0O4kLhGW0CSZBZSPD57H5dK3xL9XzqL14KwGZMhGaQdzodPIbx5VPcuKBmJciJGuWdP22jWiA00eZRN2JzheIKbjW2XxKJEsFzbagwQdSBHIkbUNwOML4hkY3FYbrEDeJIHT3/jYwyXAtzukCd5JCiWRW18cBQpY6T4o8I61Lh+G3je70PcBKqrJIVSQoBbKA0knXlGgpxUb1Fg8S1icOSTlkyILlYMeQMDpr8qr2+BxdW4HfMEOcySp8iBz1B/Joi9l2TK7IFH9W2pOnV2DE0DwnHcLcuBDneTAZyWBP8AY8+UDpVIpo/5/wCyM4l1u7JjMZXU5mPh8yIk+Q1kwNzUuCwxJTwsFgkgqBLZmCs3SAug1Ak897TYcsCwUWwPYQCcv7RA0LxPkNhzJqcOw95VdmuFrZIhpAYaEkakyNtupokVQJRtjJO+S5c7uIIdd9fZbN6bgcpq7hrfhB66/HWoMDgO8vIygZpn5Hn99EL2Gayq94pAgCRBGnKRJJ91M1Gri3SjUG4i3IuDaUI95Nz8aUe09lFtFQD3giAOQ6fu9Kab3F7YaIAJ08Ta+5dTM+Q2reIwy+Am0pICrLnUwdyOp6fGgL3xGINI3gvs2HOGTMrAKIztoDG0Dcj3VzxnEoluWZVkwC0DXXaZkxNGjij7J66DSQPdtv8AmKQ+2/D3dkW2ty5JnYsfdGgHuo0bW1CBWkXKt/j1pWI6dFkVlCx2WxB1PdL5G4sj13rdO0Y/eV3H9o1Zq4J1rCa5XeuOZ0RL9httfz8avWzQ6ydvz99XLbUIhGWEf861LZuCYkTUFm1JIDpoYI038iY5EVNhMMzNmFxYIIyoFIIklBIJgiWk86cuMmIbIBJe+UkjXTnlPLff861Xs40EGUuSOQSJHLKGOpjfpVq9gLhnRgBElSZMg/ZaDsNxI32oBxa863EC5mUAEjUnWQNBM7ED1NN7YvTUUcpAuFMJjTGV0hxuJ+B9nmKkw14kMx5FtBOwJ894FV8BhCbxLsiKzoASymAqqzsyg7H2B1PpNWL1nxZlRZnYKQpB3MKsfATJ9art737y9e0la6vhOZCDsd4PLQGsw91WLgFpMAFRtoeoj6a6VtsRbsKDdkSTAAJmNZAI8O8RtpVM9pLQ0S0T6wPxqKrnZR/EjMo3Jlj9XyWypZ2zMyhTcltZmIPsjX7qhs2Sbyr3RQxLljmGUjLGmmugiRt5VvGY/vLNu6wZdLjZUJB8LKo339+lUcH2gVfZuxyi7b8wYlNBqBrFGoNmx/uCWFbQtxBylvOqs+yBFCoQCGJMsXA2qv2b4cqMSLSoWIkl2uNAzbmQo32AirmCxHeqwYLHhIKtIM5xvA6HSrmGtgAgCtS6e3tMzE65j4FHUh0t3J1hkXcAkeyAeWtcYrCB2Qr4GBPgB9o6eyT7X9nfpm5dJi1OYA6qYI6GG/ChvGLNvEWwjgnxGCpgggLBUjYildvVQMPXpm+JcLXFIqmMivmkNuwzKQRlO0nnuKkw3Z+2i5dIIAIC7wZEgkjfXarnA1YWwl253jCZumAxEmM/9YgRLb6E67VnEOJW7MZ2MEwpVWcMTsFKKZJ6b0ol12WMBDbmR3LVi2VzBgToCTAPIDwwKuLbRNQi+4QfeYql2gItZe9TMohnVXCuNPZOhyxIk+ZGm9R8evrcthsOxCtliW2nUho+0PzvV020KgeISsXMyhoIknQ+XnXGO4n+rJnLZJ5ncwCYHXQTz2oLw3j9+zZW3ikuSGOQmB4dNJLTv91WsXbN/KXt2GAkjvF77fnDKI9xoGtX3O0i7jjeXuF8UTFWv1hcwUsR4gZkaGJGomdfXpSHjbT38YjWbNwKjFc4Uora5QQw8tZG1ONrDPly944RdrdlFtqN9lRSfga4fC2UgtlncG40sD/fYsDVjIFJKjYyBbFEyLiF67Ys5e9zEDJtOm2rnUnqdNatdnsPaxWHZ7rOndypCGCSJY68uW3yih+NxSRkQAk7wNCes9Kp8H4uy27lu0lti1xizO8DUAQFEtsB75rQjAGyJTrQpTH7s9cRz3ibMY10gAxHyqbtFbW4jKxBHSdJGo2PWkK3ir4AXv8AIoEBbSbDpnYz8q7TCq2rm5c/t3D9Fy0D9UgtVG0FcDcky2ty1ZPtW0HQR9F3rLuJKiWJYbkmBp0iubVhV9hEXzVQD8YmgfEMee8IYEpygbH0FJwgtdR7EDmVsZxV2fLJA1MxMa6GfTmOtWXAuoM1x+pVCBr5nU/ShWHwlzE3SiBUQnMxbTwiJOmu3TXUUxY3BIoBs2CJOuTNA0iMoJ005jcknWn9ijRMXqvcQMcBZH9HPq7k/Wt1MOBYxtRcwygkwHuQ0TpIgwayk6Mnv+YWpZAR5VzaNRWbOJIS2r2C32gWmSNJ0XSR921F7fCL4zIwAVVDZ4OUuZ8AbLyjfzGlA2EjzDGYeZDb5fn76JYW19oGGGuw01Hz/PlVPF4VrS6ugeJyk67TA8/MbamrNtkVSTdEQNB6igxpW8jvqG0IWrYGWIHWABMREx6V1h4BAG0jSh+CxaMoLM0rMqFaNPPnIHzqZSvdG6uY+3AUE5csGecdADv51ppifMz7STEYzKhPQ/hQridoXsVaacjq6HPPhuKIOR/6rakg7NsYOp7S9bNoEFriupJBKjK05Rrl6qfhpWr9rO0opylAxkg6a/hTFdQaPMFsbhdVbQ/duhZzELG8mI91dG+oAaRHIzpzO/oKoYTDo1gOFQnIUVz7USfATzWIHlAHlUTNdzWbYKWzLKyMAYABUCRpzmfx1z9izyY3XtdSLjmLVu7ZHUjx67j7OmlClZrhOS1nYayitIjnETTDd4e1xu4t2zca2fEEAEL9o5jtuDrvPWucLjjhlcYec5BIAYsZUFoYQIBiNeZpiUm0FgW3lK05/V7UMqNkuQTAAm6PLoOlVrlm8ULuti6o0mASf3dR6xVTtBeW9iEWyrZyxmJ8WvJZPPpE5qPWsMVtG3bBtGVNxCAvtDUTA1gc9RTsfTs5sDm/894jN1KYhbH7SC5bKYbW0ylwAiwZBAczrrl135+dE8fd/V0tHIbrlV7xc4GWV8UnqOnX41AmJzaIouBfBLGdQBtodK3jA5RluKvdnRlEmQSNNwNdqxu7430HwZpTRlQOvmLrdpblq8BctqO8cAqwkQTAykg7A7062O/OwVQOkkD4FR8qVX7IhrmbPcVAwZbWdQoIggQJB1HUUbw/EHFl+9+y7TB5AAiOskiKZk0ZKKyKGW7kWAsKoFl1UsBLKWIYmdjsI+0QJnryoNYx1yxiVE5VZioyEgx5agjltrR97rMrXYuAZRKkgT0G0zz35bUBwtsX7pNxWW3a0bwlnLSCYABI0gzyB89HqjP4oQGdAsKYm4Lj9290WrTTmZjnbQGPBmLGTAj6V1csIqW7di5euEMCzHDlFy8wuZ9z1J06GalxeMRVBsq0H7IhSPUGPz61zgbl17tsGyyqxMuZIAAJ1YKVHlJgmBSGLqdAH9Ya0RruRcQti8RbILMSTq0wfXYKKnwmGXu1C3s4ACygBGmntMzj5CrXG+H2ns3F7wC41soGL5QTGmcJAIkCdDzpT4d2edW0xSkcxZW45I92WKt1Qru28gdidl2jFeRZg5iP2naPgCF+VQY3HJYQuEQHkFUAk/2o299T4Tg1tfERczDX+WDCY/ZJJ/2ofxbj6rmVtBGk7j6SPgaTjxWQSYTuRsBKuPu3Vwa3AJv3Z5yVzMfEZ5ZYgDqKXMLhr/sravE+VtpPnou3nT1wXHvdtB+9VCPCYtAsYiDmkbiKsuAfav4h/wC8qj6E/OtHxgQkARXYLgWYu2OH45olVQDncIDe8Eirljhd0sFOJUtuQmmnMkx9DRUYOzv3ZY/tXHPyzR8q0gVdbaWreviYKAco31idqyh1Z+JoCkCoJ4tw90BKXGP7IEffJ+NKWIxrmSQZXcwdiYhjy99PYIVc2dnJ2nl+PrSp2nxIW04Akv4dNgWIE+sVtVt6gFBVwvw97roty2cNZVhvs28HZSdx1qZsCzfzmLZvJUP1LfdSp2fx8Du20O4+/wDH40z4W4OtZMxZWoy0oid/8Hsc3vHzlf8ATWVN3q9aylazDqDb9+74Sti0brpDZWRSqsATIhc4mNp2oxw25evBreIhFRUBZiIMwPDl0lQSZkfHYEGvJhLZ723nU6AqSBZjYOFPkZIHrpqZv8PZrUW8QoZv6yOVjyZVmfdHma2M1UNq97iKu/4qb7UYWDc7sreAUkXC0GNztOsjlv5bUMtY+84tstrTVsyupBmZBE6E7++l/G8Ye4iq120GBfOTcEEZSB4R4jMnlvBop2JDNh2bxQCSFHTnFEVONNRAO/FnzKUhjQPj7SReMXGvjwIqlWUXJDA8xMHmwiCfteVW3w7shspcCs4ZgRPhJYHwsIMSd4Hz05scEs4e6oTxFyNXABgeKEnQHSddfCNaK2ODZde9LXDqAF1gawxNyG+I99Fk0cLztBXXdtxBnCsE93vLd12i2uV2J/lG3IIJlQDr4tTrVzDqVDm2CxWENswMoSRqZk666ATNVeIYC89zujHjAFzTxAR9pQYgT6RUeNwBw4RVcqEADmABuAWOY66GT6edUyq1E8+0Zqbjx+8MriGfBtlw4sJeOV3LOZZfCYDAqJA2HnVZOF22TLmZmJJLBvESx1kiABJjaoezXa67auXcHfC3bZIgPLKCNZB6Np7wOtM+H4v3c92lpM0aFWaInYtcnn8hQ5MhRgC3p9qgqoNkLvJTYYYdwbsXSgW5lSC2TQfykzoNaTMO7vbbMjMpHtkGN9NRvz+FFMZxq8bjWrdzCA5V0vM6EgzJGUERHU+lQYvi9ySh7p0tLkzWyVVl09lSDJMbetMKhlDDiKOQpd8zjAu9hLVshm8Gh0kweYLafDnVPjOHcOXAuozQQoJClQIMr7O/PzrrhfEzdxZfUKogL9PUk1YxfFj3w8YZRJynoB0n4VnT05S3P2jCDkxUdr8ylwriiW2W2zhWLgEkQATAGaBpr5UW7QI3dlbd2yXLIR/KLsrqxJB12G0Urcba1du+DLnOh1kzvJG5Pr5CmHBceGVB42OUA5JYTGsHnV9QCSMgWFhUKNAMJ4e2Gb+duPrsFaPeQgHzqC9xW0hKlAVGkGNN58REyZ3NYnFSN7d31MD6mqfHredWFtcxywWAJ89+Z86VgNCqoxzjbmWkw+YghRt9q+YPqttIq/atETBtLm9rLaLzsN3ccgOXKg3BcFiVHiFtQPZ7x4YjlKwSPfFEbxvrvkHSPEPiDQZsmeyCYOPHiAGkS6S0Ad7egbBSqAegCmPjWfq6c1LHq7u3ymPlQwXLp+2Pcv8AGp1wzkSbj69Mo+6sxLHkx1AS+oCnwpbXzCLPxia2+JYjVz8aGHhxO73D6t+AFcDhS8wx9Xf/AFVKvzL2ly9cWIzHWBKmCASZNLnGVt94pCklec6n1J0+NWOPOuGTMqgXG8Kxv5memw9/kapYe2Alt7kBmAIGsE7gs32V8t663R9MWQFthMebOFbSosyXguMFuz41ILFnga7kHTyAIFdL2gQ7K59FJoZbuq4LMY1lcuUBT1AiAT5TPnvVrCOW3OsxWbqUxhiVubhgy40Bet4TTjZPs2rn7pH1qG7xq4oJ7kgCZJZQBOu5PnVrDpSl2n4mjs1j7Ktq52zgRBjlvrQdPi7jUBE5X0C4Uw3FUvqRZkkRmnz0940qDi/Dg1lkJAJ8UnlGsk8hUfYg2rdnEvebJkbxmfshfCAOZnQAbyKW+M8ZuYlyFlLXJeZA2LHmfLbauiMJ17eJmOb07yFMTHhgPG0A5h6H8aLcMUuJ7xx5aafKgYfL4V0A3PU0X4FiR3mVp8W0df8AaaPqMfoJHMVif1UYX/4d/wCrd+K/6ayjK4Ax09YB+Gasrmev2/ibLX3gjh1q/wB3di4j28rgXEeVI0UAiJAGpgCdAOtFezV1e4U3GZQsyQWbQTsByoZxHibYRBh2WLzW0Z32yliTlIIg5VI35zyon+jzNiHVFW4qSfGVlWABLZWiM2m07mt2fDqGw2uZ8eSuTvU4wWHe+e7tX1ey0gNkb+TKwcviGjdIkRzqwOCPZYBLid2SNCCuc9JOizpr09aM8ewdrAqjWie8uND250ZojMvMQBl00iDymgfGOKqrsk/zZGhPMQRJ/J1onLcVKRV5BmHg95FLC7aN7UC2zxC+IkAxA5Rrt6Vdwtm6bSnvLdu6GPtXAwC7aw2p3aP7Ineq3E+J2jaW/DS58ABg+E6sx3OwG+s76VrBcUe4oZCCD+0R7joaXlyulNpEJEDWoaMuIw9tu9a3etJcuKILvKggbErJAJH5mgna/s2t5S2HxdjOzKbiO0SQCsq6zpEHKV99at4m5zX/ADfiK844wSblzXKUkHKYLGTqTzJP0o8PUHOxJAFRb4u0oAJlq7w9rTFTdQFdypJB56aA0+dl+E28VbDF1WEBzZAczjQjcRrOv40scd4CbndXbQcNct2yUIJ8RVZygDnI0HOmXstwa9g7WS+rK1wltF28IOUkjyJ5b+VBmyI4AveGilGIMEdtOzwF1Cl5BlWIymdyZMaayNDrpWWOC5LStcxDpdgyotqyxy1LqdVgxBANF+0VhbqAmVYbaa6wTPX08qDdobcJbcMSp0MjWQN/fUXKVXSOJZwhjZhbs/2PuMly7h8daLx/N3LeTUr4YbvGEfeNaEYjgV60VvXw7OdMoCwpHhGZ1YhpGukb1F2XxH8o0wfBoCJ57+6aZ8Pii1vKBbALGQZHISY15UIz0+mt/eWMNjnaKBNproRVAdmVSQDqSQCpnkdqYeIYVcOSqoADzA3odguDKuMV1Y5cwdQJ+ycx90DnTFxTCh7fjfPmErpETtrRM9+YQxRWPGmVtNDOg3BPSDz8jT5jbQVJJOeJeDoW5x5ToPICkOzwzW2og3DcXKSZ0BJaRyUATMU58SBKnvIkkwAZ05E0tj5ljHvvFBeNkXmTylTO+uoJM+Ww2ohZ4nDZ9dvEmaQfOSJnz+VUMXhVt+IjxcjpoPTehT40DnP+9aFxq41GIYlDQh3EcXbkefLeoLPGbg2dvj9xoJdxw1qtexp5cqZ2kqqi9bXzPReC9oBcItvAc+ydg34Gjb2XjwjXzg/LMBPr8DXiv68wI8vpTtwG6l+2S1+4jjcAAiORrDmwDGdY4mnG5YaTM7QY4pci8pYxIkW30J87enoCKH4ri9q9pdTMJn2XXczqUuQdf2aIYzhaGYvyf2k++aFtwp+VxDRDqDVXCGIA2OZfwWHsXz4UugjkjiB7rlsf9VGsL2XeZFyPJwo+aXG+lAsDwy9H86i+6f8AuoknDL8f+It/un8azs4Y1tNBy5CKJhbEcIvIjFO7doMBXXU8vaika52KxjEk21E9btvUncnx0zDg+JP9Pa/zfhWjwbF/821+8fwo8OU4r0gbzPkTucmL97sXiyioFQLoXHe29SoKp9rktRf/AEPi40W0On8sn40wNwbG/wBe0f7/AP7a4bhWO62/8T/20/4vJ9ovsLFu32Bxg37n/GWmrsx2aFhD3oHekmXS4hheQWRI843qqeGY7onucfhUTYHHD7A/fH4VR6nIRW0vsqIxnglk7s/+Kv8AprdLPcY7/l/5hWqX3G+0vtiM2M7XvZfL+sd4RvmUQPITMiPPnW7fHhdtwETKdyma0dyTJViJk9KROL8eS+rfyYt+IFVGu20k9dZHr51x2dx4a53ZgzJLTBBA5da0ZMbhNQNVARkLV7x97/DLldrD3GWP6XWQZnNv8QZ16zVTjd7hV0g3Uu2bjamboE6RJUiDEDlrVUZgBlafI6/x+dKXbCwf1i0XIUlRLRsAd4J5SedDgyMzUTLyoFG064xg3FuLV21eTUgW3JbXUwhUchss7Gpext5wWTK3iEqMp3G4Gmpg/KmvBYLuDFkKGTa6zGSeobUj3RRrB8auoVJuNcnUqbjEHrrmKN7wI0os+ZCCp494OPGwNiUbFtwPEjj1Uj6ivIsQ7G8+kM7E6jUZjPOvp3B9s7LABldX5rHzGuo8xU3HuGpi7bzbMvZa0t0LnhXKloXWCSo1nSBRdJjRCSrXcHO7NVip85JjjZuZ0aCpBWJ5dddvLnT/ANmuI4vF2Ll++3gJi0ijVspOYwT7Mwsz18qG4j9EeI74Z7yG0TLELcW5HkroFk/2jHnGrL+o3LZjIUsqqqqDU5VzQoUayZEk9K1ZVxuwahY8xCswWrlDFsbduIUMxDZeQEwJMamJMmY+dLnHbhMySUVRI2G5mBy5/Gi3E7ty6n824LPBJUiACI3G38aVeMW8ubvCTLeEA6HkBvIyj79yYosiLpEy9O+Q5nJOw2A/7/EvXL6rbUKqjXX3/tffU/C8QgMgk59FBYkSdjBPKgHGbxChTAPToPP1/PKqWG4kbcQw0WNp3jadtNPQkUh8Ws3OguQqI48Bul8WiHNPiJicogMQGI2BK0axnEleUXNmGhBB0PSTv5RS/wBmeO/q1lbjLJcsTr4juoPuAECpOH8YS6XIU5oYsdY3018xp13qjg9VeI5Mh02YUwNq2ha4wLMFMtJAUc4IO59NeXM0T4nfEKfIfSkVsXcvAszZbewA0U68lnXSNTPTTWcucUZlKF9FXlqcqiI1PoNfL0MyYNVVCDlRqMMYlP1jwBhMNl6aakE0j3yQYO4pn7NZ3uOQIy220GyzoCTzYz8J8qFdoeHOl3xc9R5iZoV9DabiSS41VBWaQfz1rq23Ly++sMAR5VA1zxE+VPizJHaCD00PoaL9msSReUcmEH7vmKBhtD6CiHC3IuSOUfKaVmW0Ih4zTCPTrUQShwx14f0cjqCD8pn5Vg40B7aMvqpH1rkHC48TfrX3hWyIH561KWNC8Pxm2QNasjiCHmKUyMDxCDCXkc9a7709aqpiV6ipBdHWgoySc3261GcS3U1rMKhzVckl/XG6mtHHN1qGuGqwfvJUs/r7da1VU1lXZlVFntXwBsKSUvWL1stAa28sByzpuJ8pHnQPAuUdXHIg/j8q9AH6G+InX/7Yetxh/wDrrWM/Q/xFLbOO4fKJy27jM565QUAJ8p1r0fI3nIG0M4MOlu3AVWaZLaHfTz2qlxjh9y9b8RtsyGVXbUawGOniHIxvWYW86YZDdHdsHYqGiYJ00mep5aGqWP4iHHij1rnhWU+jeprJB5hLi2Hcvp4VMyP6vrrFC+CW72eGXLbZiAxmCwGuXSDyB/hTV2ZwhxaKzCFEy4IIyjeROjeR+GtHO0vALn6ur29Agnuw2ygchzb6yaHtkqbENsigiot4a7oVYbbg/UH7xRnh/F71sQl18m5GhI9QRqPMQes0nYLiC3AygksCSD5HYD0ozw6/McmEe+sfqQ7R1BhvPSeH8fQAd7czZhoQpMR6CAOs+Vb4jYtXHzjvkJEECxcM+eg9PhSVhcS1ts6BSVMhWWVzR7QHXXlRbD9ocXcBV7GFa2RqRIkc9J/OldHD1QIp+ZjyYCDaxgwvc22JPeFTupwt710OUx+HpXlnb/sjZt3WvYO0CLrFiHt3BkeZIGZdATJAG2o2ivWsFassAU7s9Iy/dVq9w9WBUiQdxJ/GtgmUCuJ8tWuE3718WgviYwJOg6k8wANfSuRwYnFXLZIItEhmjkpgQOraR6+VfSj9mrAfvBZGeCM2swYkb7aV5h+kDg9nBQ1q33YuSWMsZYExJYnXUn31ATcdjAYgGeecWvy2UbbAfIUVwOFyWWWYDe03ONgB+0CGP96hvDcGzOLr+G2pkE/aPQD79qk4rxKQFXRV0AopoqzZ4kPEMXyGgGgHQVxiLBtYcuTD3CsDmFBDA+8wfhXPDMJ3h7x/5tf8x/qjy6n3enfaO6Wt2/Mk8+ZMeWwFP7VY9Z88THk6jXk0L45lvgHFrgIy5QGANwRpoxC68tMx99He2Cgpbgkwp1O/2Rr8aBdn7WVSeg+fuq1iMVmRlIJOgB8tTHxNZ83Tfp93zf4hYuo9Zx+K/MVSdSa1YWSZ5ipxb3qKyPFFADCIkYWfLQUz9kOAjEFy7MiJzXck+fpqfdQV1C6kbyfgQPxqXAcSvqpt2WYBiWIUakmBuBm2AohvBbaOHFuy1y0puWLhuAasjaPHVSPa+v0qjwXH94IO8SD1FCsNdxtki4pvCNd2Yf3l1n3ireFxaPcFxQEckl0Hsz9or5HeORnlFZupxArYjsGSjRha5hEacyKfUA1G3CLR0yx/ZJH0NEbagieuvx1roW65fcYcGbtIMCtwOPZu3B5HKR9AfnUTcNvr7N1W9QV+80e7uuXWr7zef4laBABOKX7Ib+yw/wC6K4PErq+1bcf3Sf8ApmjhFcNU7inlZNJ8GB148ux0PQ6fWp14spq9cUHcTVV+GWj/AEa+4AfMVP0j4Ik9Ymf8RXrWVH/wa10b99/xrKvTh9zKt/ae/wDDcG+guhiOs3JPQx+fWrPFMLZsWbt7ISLaM5hjJyqW3nyqHhzsyKxxJUkeychj3lZrniWLABV7yujDKwyqSQdCCsARHnXaBULc5ZBup83Yzi73Ge7cgu5JgaATrpNCrmKdj4mMV6D2k7GLh7wtoS9srIJENl1Azeem/wBKVb2A7m8OasSNRPu1pXcA2mgYiaMudj7l03Vw9vE3LFu+QHymZgEjQ7HzFM/YzF3bN6/ZZs4QkE9SD4WjlPSgHZThpS/avggFToWE66iQOZj3U5Pi1BaABJMwI1M60D5NrEM4WXc+YM4hwQtie+tFUBBzqdAW2kQPj6etT28OyHXQ+X3UPx/G4JA0/GqXDeNnPDElT8utZMq6t4zGxG0bLd+ZneruExBU5hqvMefp0oYw5irGGufA70mrFxs9IS1w8xphcz6hT3c69BvvyHOiNvAWV2S2PcK82wrwQPtDVG5j0PL/AGp24f2sw7IveXFR48SmRBGh5da6WDqRk2O0xZMJXcS3xjFrZss6hJEAdJPpv6V5j2i7WZRlXI7OJPNIPXrPT+Feh8XxGFxFsp+sos6hluKCD7/vpF4n2CW5raxdovpBYodvNWHLy0gVqx6DmHcFrEZGYYiMezRAxSi79kkDkhyjTkoOpA8hQnE4XDg+K2wM/aZvhE/Km3iPZTF4eWZFdRqXRw+nmPa+UUGXE6HMAxO4In3a8hXoUxYHFoB/acZ8+dTTk/3i9xLiukDYCABy8q5u2GuXLKKJIyk7jQASSTy8/OjdxLJ3s2v3FHLyFc3cWqg5QqzvA36TS8vTNkYFmFCGnUqikIu5nRQIoRTtudpPWoHtQrHmeVVb63mVnVYVROY6COonUjqRMc6Y+KcItXbNu/w66zqqBbtpyBczganXQMTuNua6aVh6/ItBFO01dIjC2bkxTsoBqd5/IoentMfMxVxrpLlSGUiZBEfKqlwR7zrXKAo1Old7zpvGLa7S2U+kyaYBxmxZGW2snnkAA95O9KT+JlX8zV1cJ5mnohI2iXcA7xisdq0nVGA6gg/LSpeI2bTL+s2zruY2O0yORpZ/VB1NQ3brJmWSAYBg6HnUZCOYKuDxPQOHXpQfnQ1cDUsdlcdmVkO6wR6dPd99MCvXn86FHInXxNqUGWga5JqEXN6zNS4c6ZajKVtnrXeVJJG9uuclSzXU1JJDlrKmrKuVPRsPw/GsgQtlHVmE/wCQH4SBRDB8AZGDtdLMNhlgT1kk7b7VcXjM+zavH/8AER/1RUi4+8dsOw/tui/QtXaC4xOUcjmJfb7D3bNvv8i3CNNNxqNOW+vwpBxqJduqwPhAJ258/wDflXpv6RcU4wN3vrdtUeFnMzEEsIOmXmK8xwl3OAiL7Ihdhq3g8KdPF896nbDWRH9O/qCt5hPhKeKYHh9kHQD+JrOK22DAyNd9PhWWk7pImWkgn0JB59ZqvxbHDu0OkkeL3afOhzLdVOx1wGkN4EF4i0Dq+k8qitZN8sf3iTPxNUeI4k6GdSY+VQXMdkAjXSB+fzyq1xKBOKXMZrPaJ1OVlDCNCNCPWi+A4qj6AwTyNeerxTX5fGsu48hgykjWD5EaTVPgWtoSZWB3nrWGuyInUbGrB4fZvHO6AnZp6+lLvCMVntq/MgE/AUdw2KAYN9ltG9eR+74VyXG83kAR04FwrDd3FuzZGssGTNqREgkyAQPrV9uFWv8AlYf/AAR/qoL2fY96FDQfjI6b/PrTY1vWK6WB2dLnNzIFahBb8Ltc7OH/AMKP+6lXi/Z/h5JLWEzdbbshn0Bj406Y+wWRlBE8pMbGa8zQzfa2xYMcxCjXURp+zv8ACaa2bIh2NSYsKPeqKHGuFW8Or5ziFYR3ZyB7dyZ0F0BcjAAkgz5TSl+vKH8ayvvMecaBvTSifbfihuYplXS3ZlFEzqD4zPUtp/dFAWtB9Toev4itqdRlKjU0yvgxBjpEJ3eP3EY+InSYJLKynYidRpQ+9ilU97hrjW20lBtB6HaPIyKixGGLagroIAkz9I+Jqk1qDBIBjr+FURqO0tdhvC2Gxly603NYG8QPwqvizvVrBsqpuPQcz5xvVHFqZk0s4zq2HEaGAE54dgjdYhSMw1IOmnr91WbvDrq/ZJ9Nf41ew3AsZZsriRZuC3cAKuBmBXcEgSQD5gVHb42w9tQfMfmDTk7ZG53mXIcoNqAR+YMFxlO5HkfwNVcTeLMfWmK9i7TqSYMAmDvpSwKpxXBuFifXuRRhns1eK3085B+BP1Ap2LUg8A/8Rb9T/wBJp3zVxuvH6g/adTpT6TLAbSszVEWrTPWGaRJy1aLVXzV1mqpckBrtXqFTWK1SSTlqyoJrVSSfQCqehrog9DUlpSIkED1Fbu3k0zOo9Wj769AcQHmcYGecfpjvE4a3aDZSzgk84Gv3V5jhcJbQeGS8e0TLbjbp7qMfpk40e/tICdmffbMZHyJFKvZBWv3iSTlQS3vmBPTf5etXhoKf3mjEhbKqxu4i2w8tfU6n5mgfGcMz2XKgnJqfvHrAJ91EOI4iWNW+zuKNxjaKgoilmPmdgfPnPQUtzQud7q98RWedXcQSwB8v96r3bm3TejfHeGZLrZfZklfLnFAWFGhBFieeYEGjMDxrW1udajmuCaZUC56jwa4FRByKr9BRXBXvEynY0ucPulrVs88qz8BV2xiPEDzriPRYidMniPnCcSZQz4rbCfNToflr8K9JU5lBG9ePYHFQVcbbMPI0V412k4jZKDDi29thodFIjYGVadOfrTOkzqgKtE58Jcgiek4nDZhSzxDssM/fIDn6a6+R6ig/DuL8Vubd2dJ9sL8u5NElxPFOa2v8X/4K2jJjcWJlKshngPHez+Ks3H72xdHiJzBGKmTMhgNqDC5ynX8++vpovxA7pY/xT/8AxoZxDgNy/wDz2Hwj+pJ+fdU3vLF0Z89WruhojjyoZLQAyqo5DVm1JPxr0bjv6M86nubVu237DtHwKUlce7NYjDsjXU02LDUaHmeWlNx5VIqLdTqB/eC8batgDwLJEnl9KMcb4dYs4W1ltLnYiXMzJUsdZ68topex12W90Ux8bfPg7bdAh+UffTMjeqTGvpEN8L7Y3cDbwkTcwj2wrWyZKuNyjHY7+E6aHbeiHHez2D4jb/WMMyo5+2ogE9LidfgfWkzgzLewj2X+yxIPMTqCPfI+NCeGcWvYK62U+TofZYfnZv8AakEXxzGiU+M8NuYd8l0AHkQZBHUH8aHCr3G+JHEXmuHSdAOgHKfn76pqDRi63kMnwdzKwIJETqOWlMPDeLtIVlJH9YdOs/dS5bMHURVi1E92SYOxHI9PMeVC+NXFMJasVNiOouA6itk0A4XddNG1XrRrNXGz4DjavE6GLIHFybNW5qJDXQrORHSYGsnSuJrGaqqSYXrK4rKKpU9et9lbMQ7XXHR7rsPgTV/D8Bw1saWk6yRP1q1ikVYAJJkz7gCflQ3tPxEWMJduMdlP01+U12Mq6Bc5KEttPAu3HExdx959IByjbYfxJqTgPFYtXFHtlgZBI8MQNiNjPxFK5JuOWO7Esfmx++pVuhfZ0PWtSLSBY7Fm7eXXD9/GedM3YSFwl26RLXL8TMeFU09QMx0PWaWOCdl8TfIZx3aHY3PDPnESR7jT5gbFvDYfug2cZiZiASYmBJ+tLYbVH5+qGUCoq9qi0ZlBgGZ+X10pPvIYkiPz+NejcYVDhi2gUGWM8gToB/emOZ9aSXXNbJIIUMWDRpEAQD/a+lAnpmcnXAxGtZAmuiknQVKLXnT4qGOF8dZWVXy5BoWgyB7tNKZbrw4rz97Z5aij2Cx5a0kmWXQ+7b5RWDqenHzL/WacOUnYx+4Re3U7GmTAYgd0y3GC93rmYgD1JOwIpM4ddlQwqbtBba5bVkBaD4gPkY8tfjXLVQXAM2MaWxHLB9rMMrCLy5h5NBHMFsse+elP2FxC3EV0IKsJBGtfNLYkAsCAJ+Xzq3gu0T2lyLiGRdwBcgTz0muiq9seneY29Z32n0aVrkrXz2e19z/zbf4n8ajbtY3PFt/iH8aruN9JldkfVPoRrYqG5YU7gV8+t2oP/mX/AH2qNu0v/r3P3nqa3+kydpfqnt+P7N4S7/OWLLeqL+FBMd2CwbIUUm2pEQr6AeQMgV5I3aNTvdc/v1EeP2z9tj6g/fRasvhTJ20+qN3EP0cthpuYW+tzQ5rTlQSP2WECR0Irzbjt8l4ZGV10YEQR5EUWu8btjkx9w/GgHEL/AHlxnAiYj0AArRgOQt6xUBwoHpMqRWwtby1uK1RM2jcqtCCU6zJ+VVQtTWzqTUkhHOVbfwtt5daLcPvyMp3H05UBVsyTzB+R/wBqsWL+Ug+4+lI6jFrSo3C+loyq1dA1Us35FTo1cYrU6IMmmtE1oGuC1DUlzvNWVCWrKupVz3ZLxfUxvAgR5nmegrzz9NnFythbI+2dff8AwHzrKyuxl3cD7iczH5nnHZ3hFk2lv3n8JuZcpBywoJObLqSdAAIG8mi1rtHZtOf1fDW0G2YASfPrWVlQklt5p0AY7qcX+1TNMkyxyiNydoHIdJPwqO7i3CgjQ8xMj0+lZWU4iZZBxrHm5hbVpJDXbxBB/ZCaT0zMKDYrHZkt2wPBbGVQJEmSZYk6kkk6Ab1lZVgCS5EAeg+NcO8b1lZRSpXuGascPcgjX2q3WUvJ8ph4/mjxwK54cvTUUasYvIrkiYBIFZWVwW+adMcTz7jPaG4zuoiJKk6+hgAwKXqysrvYkVF2E5jsWO8yK2K3WUyBNg1vNWqypJNzUgszvWVlSSWbVoDQ+7p8K1ewY3GlbrKqSRLhHPIH3+/6VCDWVlSSbFTd3p7q1WVckm4YQcwNdH61qsqSSfCYoiR0orh8RNZWVz+oQXN2FiV3ltblaLVlZWGo6c56ysrKupU//9k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426170"/>
          </a:xfrm>
        </p:spPr>
        <p:txBody>
          <a:bodyPr>
            <a:normAutofit/>
          </a:bodyPr>
          <a:lstStyle/>
          <a:p>
            <a:r>
              <a:rPr lang="en-NZ" sz="4800" dirty="0" smtClean="0">
                <a:solidFill>
                  <a:srgbClr val="FF0000"/>
                </a:solidFill>
              </a:rPr>
              <a:t>What is university?</a:t>
            </a:r>
            <a:endParaRPr lang="en-NZ" sz="4800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51520" y="274638"/>
            <a:ext cx="45719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4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>
            <a:spLocks noGrp="1"/>
          </p:cNvSpPr>
          <p:nvPr>
            <p:ph idx="1"/>
          </p:nvPr>
        </p:nvSpPr>
        <p:spPr>
          <a:xfrm flipH="1">
            <a:off x="467544" y="1916832"/>
            <a:ext cx="8424936" cy="3960440"/>
          </a:xfrm>
        </p:spPr>
        <p:txBody>
          <a:bodyPr>
            <a:noAutofit/>
          </a:bodyPr>
          <a:lstStyle/>
          <a:p>
            <a:r>
              <a:rPr lang="en-NZ" dirty="0" smtClean="0">
                <a:solidFill>
                  <a:srgbClr val="FF0000"/>
                </a:solidFill>
              </a:rPr>
              <a:t>University is a high-level educational institution in which students study for degrees and academic research is done.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4108" name="AutoShape 12" descr="data:image/jpeg;base64,/9j/4AAQSkZJRgABAQAAAQABAAD/2wCEAAkGBxQTEhQUExQVFhUXGR0aGBcYGBwcHRwaHBwXHBwcGhgdHCggHB0lHBweIjEiJSkrLi4uHB8zODMsNygtLisBCgoKDg0OGxAQGzAkICQsLzQ0LCw0LCwsLCwsLCwsLDAsLC8sLCwsLCwvLCwsLCwsLCwsLCwsLCwsLCwsLCwsLP/AABEIALcBEwMBIgACEQEDEQH/xAAcAAACAgMBAQAAAAAAAAAAAAAFBgMEAAECBwj/xABKEAACAQIEAwUFBAUKBAUFAAABAhEAAwQSITEFQVEGEyJhcTKBkaGxQsHR8AcUYpLhIzNDUnKCk6LS8RVTssI0VGPi4xYkg8PT/8QAGgEAAgMBAQAAAAAAAAAAAAAAAgMAAQQFBv/EAC8RAAICAQMDAgUDBAMAAAAAAAECABEDEiExBBNBIlEUMlJhoSNxsYGR8PFCwdH/2gAMAwEAAhEDEQA/ALFuylwShny5j1FQpg/FtQW1fKwQSCOdWrfHritrkPmQZ+RFc9erU/NNTdK3/GOfDuCgrLVVxvDshoXZ7UXdIFv4H/VXd7j11uS/A0R6rFA+GyQlgcFmIplu8Lti3pvSLY4xeGxA/uj76tDjd8iC/wDlFV8XjHgy/hnMIXcLBoxwbDKplhNJ17F3Cfbb3GPpWDEPzdj7zQ/FKOBC+FY+Y68ayNyApSxFlA0hwp8iPpVRmmd6ruknQgUPxOrxUsdPp8wqmOtL7Tz6Kfwonh+0VtRorn3AffSt3HUz7v4VKieVLbqHHEMdOh5jTe7SkjRPi1Cr3F7pOmVfQfjVS2siRtURfwG4ASBOgiZBgiOoNL72Q+YwYcY8S4/ELp3uN7jH0qI3CdyT8TUGOxKWlDM6gEwJO/PSNzFcWcdbe7ktnNlMOIHPYg5tttaHQ7by7RdpYtrJNd5ag4rPhQALmM5iZygRr4eUwN+YqW3i5GrWweYWW+HP5VRUgXL1C6narXNyFiSBJgTpJ1MD4UL7TcWNmyHGZgWCkRGhDHTQTtQ7gGJF6wr3DlIuysxoswJJ2GtEuNiuqCXF1GZRMCRJ2Egbb0O4kLhGW0CSZBZSPD57H5dK3xL9XzqL14KwGZMhGaQdzodPIbx5VPcuKBmJciJGuWdP22jWiA00eZRN2JzheIKbjW2XxKJEsFzbagwQdSBHIkbUNwOML4hkY3FYbrEDeJIHT3/jYwyXAtzukCd5JCiWRW18cBQpY6T4o8I61Lh+G3je70PcBKqrJIVSQoBbKA0knXlGgpxUb1Fg8S1icOSTlkyILlYMeQMDpr8qr2+BxdW4HfMEOcySp8iBz1B/Joi9l2TK7IFH9W2pOnV2DE0DwnHcLcuBDneTAZyWBP8AY8+UDpVIpo/5/wCyM4l1u7JjMZXU5mPh8yIk+Q1kwNzUuCwxJTwsFgkgqBLZmCs3SAug1Ak897TYcsCwUWwPYQCcv7RA0LxPkNhzJqcOw95VdmuFrZIhpAYaEkakyNtupokVQJRtjJO+S5c7uIIdd9fZbN6bgcpq7hrfhB66/HWoMDgO8vIygZpn5Hn99EL2Gayq94pAgCRBGnKRJJ91M1Gri3SjUG4i3IuDaUI95Nz8aUe09lFtFQD3giAOQ6fu9Kab3F7YaIAJ08Ta+5dTM+Q2reIwy+Am0pICrLnUwdyOp6fGgL3xGINI3gvs2HOGTMrAKIztoDG0Dcj3VzxnEoluWZVkwC0DXXaZkxNGjij7J66DSQPdtv8AmKQ+2/D3dkW2ty5JnYsfdGgHuo0bW1CBWkXKt/j1pWI6dFkVlCx2WxB1PdL5G4sj13rdO0Y/eV3H9o1Zq4J1rCa5XeuOZ0RL9httfz8avWzQ6ydvz99XLbUIhGWEf861LZuCYkTUFm1JIDpoYI038iY5EVNhMMzNmFxYIIyoFIIklBIJgiWk86cuMmIbIBJe+UkjXTnlPLff861Xs40EGUuSOQSJHLKGOpjfpVq9gLhnRgBElSZMg/ZaDsNxI32oBxa863EC5mUAEjUnWQNBM7ED1NN7YvTUUcpAuFMJjTGV0hxuJ+B9nmKkw14kMx5FtBOwJ894FV8BhCbxLsiKzoASymAqqzsyg7H2B1PpNWL1nxZlRZnYKQpB3MKsfATJ9art737y9e0la6vhOZCDsd4PLQGsw91WLgFpMAFRtoeoj6a6VtsRbsKDdkSTAAJmNZAI8O8RtpVM9pLQ0S0T6wPxqKrnZR/EjMo3Jlj9XyWypZ2zMyhTcltZmIPsjX7qhs2Sbyr3RQxLljmGUjLGmmugiRt5VvGY/vLNu6wZdLjZUJB8LKo339+lUcH2gVfZuxyi7b8wYlNBqBrFGoNmx/uCWFbQtxBylvOqs+yBFCoQCGJMsXA2qv2b4cqMSLSoWIkl2uNAzbmQo32AirmCxHeqwYLHhIKtIM5xvA6HSrmGtgAgCtS6e3tMzE65j4FHUh0t3J1hkXcAkeyAeWtcYrCB2Qr4GBPgB9o6eyT7X9nfpm5dJi1OYA6qYI6GG/ChvGLNvEWwjgnxGCpgggLBUjYildvVQMPXpm+JcLXFIqmMivmkNuwzKQRlO0nnuKkw3Z+2i5dIIAIC7wZEgkjfXarnA1YWwl253jCZumAxEmM/9YgRLb6E67VnEOJW7MZ2MEwpVWcMTsFKKZJ6b0ol12WMBDbmR3LVi2VzBgToCTAPIDwwKuLbRNQi+4QfeYql2gItZe9TMohnVXCuNPZOhyxIk+ZGm9R8evrcthsOxCtliW2nUho+0PzvV020KgeISsXMyhoIknQ+XnXGO4n+rJnLZJ5ncwCYHXQTz2oLw3j9+zZW3ikuSGOQmB4dNJLTv91WsXbN/KXt2GAkjvF77fnDKI9xoGtX3O0i7jjeXuF8UTFWv1hcwUsR4gZkaGJGomdfXpSHjbT38YjWbNwKjFc4Uora5QQw8tZG1ONrDPly944RdrdlFtqN9lRSfga4fC2UgtlncG40sD/fYsDVjIFJKjYyBbFEyLiF67Ys5e9zEDJtOm2rnUnqdNatdnsPaxWHZ7rOndypCGCSJY68uW3yih+NxSRkQAk7wNCes9Kp8H4uy27lu0lti1xizO8DUAQFEtsB75rQjAGyJTrQpTH7s9cRz3ibMY10gAxHyqbtFbW4jKxBHSdJGo2PWkK3ir4AXv8AIoEBbSbDpnYz8q7TCq2rm5c/t3D9Fy0D9UgtVG0FcDcky2ty1ZPtW0HQR9F3rLuJKiWJYbkmBp0iubVhV9hEXzVQD8YmgfEMee8IYEpygbH0FJwgtdR7EDmVsZxV2fLJA1MxMa6GfTmOtWXAuoM1x+pVCBr5nU/ShWHwlzE3SiBUQnMxbTwiJOmu3TXUUxY3BIoBs2CJOuTNA0iMoJ005jcknWn9ijRMXqvcQMcBZH9HPq7k/Wt1MOBYxtRcwygkwHuQ0TpIgwayk6Mnv+YWpZAR5VzaNRWbOJIS2r2C32gWmSNJ0XSR921F7fCL4zIwAVVDZ4OUuZ8AbLyjfzGlA2EjzDGYeZDb5fn76JYW19oGGGuw01Hz/PlVPF4VrS6ugeJyk67TA8/MbamrNtkVSTdEQNB6igxpW8jvqG0IWrYGWIHWABMREx6V1h4BAG0jSh+CxaMoLM0rMqFaNPPnIHzqZSvdG6uY+3AUE5csGecdADv51ppifMz7STEYzKhPQ/hQridoXsVaacjq6HPPhuKIOR/6rakg7NsYOp7S9bNoEFriupJBKjK05Rrl6qfhpWr9rO0opylAxkg6a/hTFdQaPMFsbhdVbQ/duhZzELG8mI91dG+oAaRHIzpzO/oKoYTDo1gOFQnIUVz7USfATzWIHlAHlUTNdzWbYKWzLKyMAYABUCRpzmfx1z9izyY3XtdSLjmLVu7ZHUjx67j7OmlClZrhOS1nYayitIjnETTDd4e1xu4t2zca2fEEAEL9o5jtuDrvPWucLjjhlcYec5BIAYsZUFoYQIBiNeZpiUm0FgW3lK05/V7UMqNkuQTAAm6PLoOlVrlm8ULuti6o0mASf3dR6xVTtBeW9iEWyrZyxmJ8WvJZPPpE5qPWsMVtG3bBtGVNxCAvtDUTA1gc9RTsfTs5sDm/894jN1KYhbH7SC5bKYbW0ylwAiwZBAczrrl135+dE8fd/V0tHIbrlV7xc4GWV8UnqOnX41AmJzaIouBfBLGdQBtodK3jA5RluKvdnRlEmQSNNwNdqxu7430HwZpTRlQOvmLrdpblq8BctqO8cAqwkQTAykg7A7062O/OwVQOkkD4FR8qVX7IhrmbPcVAwZbWdQoIggQJB1HUUbw/EHFl+9+y7TB5AAiOskiKZk0ZKKyKGW7kWAsKoFl1UsBLKWIYmdjsI+0QJnryoNYx1yxiVE5VZioyEgx5agjltrR97rMrXYuAZRKkgT0G0zz35bUBwtsX7pNxWW3a0bwlnLSCYABI0gzyB89HqjP4oQGdAsKYm4Lj9290WrTTmZjnbQGPBmLGTAj6V1csIqW7di5euEMCzHDlFy8wuZ9z1J06GalxeMRVBsq0H7IhSPUGPz61zgbl17tsGyyqxMuZIAAJ1YKVHlJgmBSGLqdAH9Ya0RruRcQti8RbILMSTq0wfXYKKnwmGXu1C3s4ACygBGmntMzj5CrXG+H2ns3F7wC41soGL5QTGmcJAIkCdDzpT4d2edW0xSkcxZW45I92WKt1Qru28gdidl2jFeRZg5iP2naPgCF+VQY3HJYQuEQHkFUAk/2o299T4Tg1tfERczDX+WDCY/ZJJ/2ofxbj6rmVtBGk7j6SPgaTjxWQSYTuRsBKuPu3Vwa3AJv3Z5yVzMfEZ5ZYgDqKXMLhr/sravE+VtpPnou3nT1wXHvdtB+9VCPCYtAsYiDmkbiKsuAfav4h/wC8qj6E/OtHxgQkARXYLgWYu2OH45olVQDncIDe8Eirljhd0sFOJUtuQmmnMkx9DRUYOzv3ZY/tXHPyzR8q0gVdbaWreviYKAco31idqyh1Z+JoCkCoJ4tw90BKXGP7IEffJ+NKWIxrmSQZXcwdiYhjy99PYIVc2dnJ2nl+PrSp2nxIW04Akv4dNgWIE+sVtVt6gFBVwvw97roty2cNZVhvs28HZSdx1qZsCzfzmLZvJUP1LfdSp2fx8Du20O4+/wDH40z4W4OtZMxZWoy0oid/8Hsc3vHzlf8ATWVN3q9aylazDqDb9+74Sti0brpDZWRSqsATIhc4mNp2oxw25evBreIhFRUBZiIMwPDl0lQSZkfHYEGvJhLZ723nU6AqSBZjYOFPkZIHrpqZv8PZrUW8QoZv6yOVjyZVmfdHma2M1UNq97iKu/4qb7UYWDc7sreAUkXC0GNztOsjlv5bUMtY+84tstrTVsyupBmZBE6E7++l/G8Ye4iq120GBfOTcEEZSB4R4jMnlvBop2JDNh2bxQCSFHTnFEVONNRAO/FnzKUhjQPj7SReMXGvjwIqlWUXJDA8xMHmwiCfteVW3w7shspcCs4ZgRPhJYHwsIMSd4Hz05scEs4e6oTxFyNXABgeKEnQHSddfCNaK2ODZde9LXDqAF1gawxNyG+I99Fk0cLztBXXdtxBnCsE93vLd12i2uV2J/lG3IIJlQDr4tTrVzDqVDm2CxWENswMoSRqZk666ATNVeIYC89zujHjAFzTxAR9pQYgT6RUeNwBw4RVcqEADmABuAWOY66GT6edUyq1E8+0Zqbjx+8MriGfBtlw4sJeOV3LOZZfCYDAqJA2HnVZOF22TLmZmJJLBvESx1kiABJjaoezXa67auXcHfC3bZIgPLKCNZB6Np7wOtM+H4v3c92lpM0aFWaInYtcnn8hQ5MhRgC3p9qgqoNkLvJTYYYdwbsXSgW5lSC2TQfykzoNaTMO7vbbMjMpHtkGN9NRvz+FFMZxq8bjWrdzCA5V0vM6EgzJGUERHU+lQYvi9ySh7p0tLkzWyVVl09lSDJMbetMKhlDDiKOQpd8zjAu9hLVshm8Gh0kweYLafDnVPjOHcOXAuozQQoJClQIMr7O/PzrrhfEzdxZfUKogL9PUk1YxfFj3w8YZRJynoB0n4VnT05S3P2jCDkxUdr8ylwriiW2W2zhWLgEkQATAGaBpr5UW7QI3dlbd2yXLIR/KLsrqxJB12G0Urcba1du+DLnOh1kzvJG5Pr5CmHBceGVB42OUA5JYTGsHnV9QCSMgWFhUKNAMJ4e2Gb+duPrsFaPeQgHzqC9xW0hKlAVGkGNN58REyZ3NYnFSN7d31MD6mqfHredWFtcxywWAJ89+Z86VgNCqoxzjbmWkw+YghRt9q+YPqttIq/atETBtLm9rLaLzsN3ccgOXKg3BcFiVHiFtQPZ7x4YjlKwSPfFEbxvrvkHSPEPiDQZsmeyCYOPHiAGkS6S0Ad7egbBSqAegCmPjWfq6c1LHq7u3ymPlQwXLp+2Pcv8AGp1wzkSbj69Mo+6sxLHkx1AS+oCnwpbXzCLPxia2+JYjVz8aGHhxO73D6t+AFcDhS8wx9Xf/AFVKvzL2ly9cWIzHWBKmCASZNLnGVt94pCklec6n1J0+NWOPOuGTMqgXG8Kxv5memw9/kapYe2Alt7kBmAIGsE7gs32V8t663R9MWQFthMebOFbSosyXguMFuz41ILFnga7kHTyAIFdL2gQ7K59FJoZbuq4LMY1lcuUBT1AiAT5TPnvVrCOW3OsxWbqUxhiVubhgy40Bet4TTjZPs2rn7pH1qG7xq4oJ7kgCZJZQBOu5PnVrDpSl2n4mjs1j7Ktq52zgRBjlvrQdPi7jUBE5X0C4Uw3FUvqRZkkRmnz0940qDi/Dg1lkJAJ8UnlGsk8hUfYg2rdnEvebJkbxmfshfCAOZnQAbyKW+M8ZuYlyFlLXJeZA2LHmfLbauiMJ17eJmOb07yFMTHhgPG0A5h6H8aLcMUuJ7xx5aafKgYfL4V0A3PU0X4FiR3mVp8W0df8AaaPqMfoJHMVif1UYX/4d/wCrd+K/6ayjK4Ax09YB+Gasrmev2/ibLX3gjh1q/wB3di4j28rgXEeVI0UAiJAGpgCdAOtFezV1e4U3GZQsyQWbQTsByoZxHibYRBh2WLzW0Z32yliTlIIg5VI35zyon+jzNiHVFW4qSfGVlWABLZWiM2m07mt2fDqGw2uZ8eSuTvU4wWHe+e7tX1ey0gNkb+TKwcviGjdIkRzqwOCPZYBLid2SNCCuc9JOizpr09aM8ewdrAqjWie8uND250ZojMvMQBl00iDymgfGOKqrsk/zZGhPMQRJ/J1onLcVKRV5BmHg95FLC7aN7UC2zxC+IkAxA5Rrt6Vdwtm6bSnvLdu6GPtXAwC7aw2p3aP7Ineq3E+J2jaW/DS58ABg+E6sx3OwG+s76VrBcUe4oZCCD+0R7joaXlyulNpEJEDWoaMuIw9tu9a3etJcuKILvKggbErJAJH5mgna/s2t5S2HxdjOzKbiO0SQCsq6zpEHKV99at4m5zX/ADfiK844wSblzXKUkHKYLGTqTzJP0o8PUHOxJAFRb4u0oAJlq7w9rTFTdQFdypJB56aA0+dl+E28VbDF1WEBzZAczjQjcRrOv40scd4CbndXbQcNct2yUIJ8RVZygDnI0HOmXstwa9g7WS+rK1wltF28IOUkjyJ5b+VBmyI4AveGilGIMEdtOzwF1Cl5BlWIymdyZMaayNDrpWWOC5LStcxDpdgyotqyxy1LqdVgxBANF+0VhbqAmVYbaa6wTPX08qDdobcJbcMSp0MjWQN/fUXKVXSOJZwhjZhbs/2PuMly7h8daLx/N3LeTUr4YbvGEfeNaEYjgV60VvXw7OdMoCwpHhGZ1YhpGukb1F2XxH8o0wfBoCJ57+6aZ8Pii1vKBbALGQZHISY15UIz0+mt/eWMNjnaKBNproRVAdmVSQDqSQCpnkdqYeIYVcOSqoADzA3odguDKuMV1Y5cwdQJ+ycx90DnTFxTCh7fjfPmErpETtrRM9+YQxRWPGmVtNDOg3BPSDz8jT5jbQVJJOeJeDoW5x5ToPICkOzwzW2og3DcXKSZ0BJaRyUATMU58SBKnvIkkwAZ05E0tj5ljHvvFBeNkXmTylTO+uoJM+Ww2ohZ4nDZ9dvEmaQfOSJnz+VUMXhVt+IjxcjpoPTehT40DnP+9aFxq41GIYlDQh3EcXbkefLeoLPGbg2dvj9xoJdxw1qtexp5cqZ2kqqi9bXzPReC9oBcItvAc+ydg34Gjb2XjwjXzg/LMBPr8DXiv68wI8vpTtwG6l+2S1+4jjcAAiORrDmwDGdY4mnG5YaTM7QY4pci8pYxIkW30J87enoCKH4ri9q9pdTMJn2XXczqUuQdf2aIYzhaGYvyf2k++aFtwp+VxDRDqDVXCGIA2OZfwWHsXz4UugjkjiB7rlsf9VGsL2XeZFyPJwo+aXG+lAsDwy9H86i+6f8AuoknDL8f+It/un8azs4Y1tNBy5CKJhbEcIvIjFO7doMBXXU8vaika52KxjEk21E9btvUncnx0zDg+JP9Pa/zfhWjwbF/821+8fwo8OU4r0gbzPkTucmL97sXiyioFQLoXHe29SoKp9rktRf/AEPi40W0On8sn40wNwbG/wBe0f7/AP7a4bhWO62/8T/20/4vJ9ovsLFu32Bxg37n/GWmrsx2aFhD3oHekmXS4hheQWRI843qqeGY7onucfhUTYHHD7A/fH4VR6nIRW0vsqIxnglk7s/+Kv8AprdLPcY7/l/5hWqX3G+0vtiM2M7XvZfL+sd4RvmUQPITMiPPnW7fHhdtwETKdyma0dyTJViJk9KROL8eS+rfyYt+IFVGu20k9dZHr51x2dx4a53ZgzJLTBBA5da0ZMbhNQNVARkLV7x97/DLldrD3GWP6XWQZnNv8QZ16zVTjd7hV0g3Uu2bjamboE6RJUiDEDlrVUZgBlafI6/x+dKXbCwf1i0XIUlRLRsAd4J5SedDgyMzUTLyoFG064xg3FuLV21eTUgW3JbXUwhUchss7Gpext5wWTK3iEqMp3G4Gmpg/KmvBYLuDFkKGTa6zGSeobUj3RRrB8auoVJuNcnUqbjEHrrmKN7wI0os+ZCCp494OPGwNiUbFtwPEjj1Uj6ivIsQ7G8+kM7E6jUZjPOvp3B9s7LABldX5rHzGuo8xU3HuGpi7bzbMvZa0t0LnhXKloXWCSo1nSBRdJjRCSrXcHO7NVip85JjjZuZ0aCpBWJ5dddvLnT/ANmuI4vF2Ll++3gJi0ijVspOYwT7Mwsz18qG4j9EeI74Z7yG0TLELcW5HkroFk/2jHnGrL+o3LZjIUsqqqqDU5VzQoUayZEk9K1ZVxuwahY8xCswWrlDFsbduIUMxDZeQEwJMamJMmY+dLnHbhMySUVRI2G5mBy5/Gi3E7ty6n824LPBJUiACI3G38aVeMW8ubvCTLeEA6HkBvIyj79yYosiLpEy9O+Q5nJOw2A/7/EvXL6rbUKqjXX3/tffU/C8QgMgk59FBYkSdjBPKgHGbxChTAPToPP1/PKqWG4kbcQw0WNp3jadtNPQkUh8Ws3OguQqI48Bul8WiHNPiJicogMQGI2BK0axnEleUXNmGhBB0PSTv5RS/wBmeO/q1lbjLJcsTr4juoPuAECpOH8YS6XIU5oYsdY3018xp13qjg9VeI5Mh02YUwNq2ha4wLMFMtJAUc4IO59NeXM0T4nfEKfIfSkVsXcvAszZbewA0U68lnXSNTPTTWcucUZlKF9FXlqcqiI1PoNfL0MyYNVVCDlRqMMYlP1jwBhMNl6aakE0j3yQYO4pn7NZ3uOQIy220GyzoCTzYz8J8qFdoeHOl3xc9R5iZoV9DabiSS41VBWaQfz1rq23Ly++sMAR5VA1zxE+VPizJHaCD00PoaL9msSReUcmEH7vmKBhtD6CiHC3IuSOUfKaVmW0Ih4zTCPTrUQShwx14f0cjqCD8pn5Vg40B7aMvqpH1rkHC48TfrX3hWyIH561KWNC8Pxm2QNasjiCHmKUyMDxCDCXkc9a7709aqpiV6ipBdHWgoySc3261GcS3U1rMKhzVckl/XG6mtHHN1qGuGqwfvJUs/r7da1VU1lXZlVFntXwBsKSUvWL1stAa28sByzpuJ8pHnQPAuUdXHIg/j8q9AH6G+InX/7Yetxh/wDrrWM/Q/xFLbOO4fKJy27jM565QUAJ8p1r0fI3nIG0M4MOlu3AVWaZLaHfTz2qlxjh9y9b8RtsyGVXbUawGOniHIxvWYW86YZDdHdsHYqGiYJ00mep5aGqWP4iHHij1rnhWU+jeprJB5hLi2Hcvp4VMyP6vrrFC+CW72eGXLbZiAxmCwGuXSDyB/hTV2ZwhxaKzCFEy4IIyjeROjeR+GtHO0vALn6ur29Agnuw2ygchzb6yaHtkqbENsigiot4a7oVYbbg/UH7xRnh/F71sQl18m5GhI9QRqPMQes0nYLiC3AygksCSD5HYD0ozw6/McmEe+sfqQ7R1BhvPSeH8fQAd7czZhoQpMR6CAOs+Vb4jYtXHzjvkJEECxcM+eg9PhSVhcS1ts6BSVMhWWVzR7QHXXlRbD9ocXcBV7GFa2RqRIkc9J/OldHD1QIp+ZjyYCDaxgwvc22JPeFTupwt710OUx+HpXlnb/sjZt3WvYO0CLrFiHt3BkeZIGZdATJAG2o2ivWsFassAU7s9Iy/dVq9w9WBUiQdxJ/GtgmUCuJ8tWuE3718WgviYwJOg6k8wANfSuRwYnFXLZIItEhmjkpgQOraR6+VfSj9mrAfvBZGeCM2swYkb7aV5h+kDg9nBQ1q33YuSWMsZYExJYnXUn31ATcdjAYgGeecWvy2UbbAfIUVwOFyWWWYDe03ONgB+0CGP96hvDcGzOLr+G2pkE/aPQD79qk4rxKQFXRV0AopoqzZ4kPEMXyGgGgHQVxiLBtYcuTD3CsDmFBDA+8wfhXPDMJ3h7x/5tf8x/qjy6n3enfaO6Wt2/Mk8+ZMeWwFP7VY9Z88THk6jXk0L45lvgHFrgIy5QGANwRpoxC68tMx99He2Cgpbgkwp1O/2Rr8aBdn7WVSeg+fuq1iMVmRlIJOgB8tTHxNZ83Tfp93zf4hYuo9Zx+K/MVSdSa1YWSZ5ipxb3qKyPFFADCIkYWfLQUz9kOAjEFy7MiJzXck+fpqfdQV1C6kbyfgQPxqXAcSvqpt2WYBiWIUakmBuBm2AohvBbaOHFuy1y0puWLhuAasjaPHVSPa+v0qjwXH94IO8SD1FCsNdxtki4pvCNd2Yf3l1n3ireFxaPcFxQEckl0Hsz9or5HeORnlFZupxArYjsGSjRha5hEacyKfUA1G3CLR0yx/ZJH0NEbagieuvx1roW65fcYcGbtIMCtwOPZu3B5HKR9AfnUTcNvr7N1W9QV+80e7uuXWr7zef4laBABOKX7Ib+yw/wC6K4PErq+1bcf3Sf8ApmjhFcNU7inlZNJ8GB148ux0PQ6fWp14spq9cUHcTVV+GWj/AEa+4AfMVP0j4Ik9Ymf8RXrWVH/wa10b99/xrKvTh9zKt/ae/wDDcG+guhiOs3JPQx+fWrPFMLZsWbt7ISLaM5hjJyqW3nyqHhzsyKxxJUkeychj3lZrniWLABV7yujDKwyqSQdCCsARHnXaBULc5ZBup83Yzi73Ge7cgu5JgaATrpNCrmKdj4mMV6D2k7GLh7wtoS9srIJENl1Azeem/wBKVb2A7m8OasSNRPu1pXcA2mgYiaMudj7l03Vw9vE3LFu+QHymZgEjQ7HzFM/YzF3bN6/ZZs4QkE9SD4WjlPSgHZThpS/avggFToWE66iQOZj3U5Pi1BaABJMwI1M60D5NrEM4WXc+YM4hwQtie+tFUBBzqdAW2kQPj6etT28OyHXQ+X3UPx/G4JA0/GqXDeNnPDElT8utZMq6t4zGxG0bLd+ZneruExBU5hqvMefp0oYw5irGGufA70mrFxs9IS1w8xphcz6hT3c69BvvyHOiNvAWV2S2PcK82wrwQPtDVG5j0PL/AGp24f2sw7IveXFR48SmRBGh5da6WDqRk2O0xZMJXcS3xjFrZss6hJEAdJPpv6V5j2i7WZRlXI7OJPNIPXrPT+Feh8XxGFxFsp+sos6hluKCD7/vpF4n2CW5raxdovpBYodvNWHLy0gVqx6DmHcFrEZGYYiMezRAxSi79kkDkhyjTkoOpA8hQnE4XDg+K2wM/aZvhE/Km3iPZTF4eWZFdRqXRw+nmPa+UUGXE6HMAxO4In3a8hXoUxYHFoB/acZ8+dTTk/3i9xLiukDYCABy8q5u2GuXLKKJIyk7jQASSTy8/OjdxLJ3s2v3FHLyFc3cWqg5QqzvA36TS8vTNkYFmFCGnUqikIu5nRQIoRTtudpPWoHtQrHmeVVb63mVnVYVROY6COonUjqRMc6Y+KcItXbNu/w66zqqBbtpyBczganXQMTuNua6aVh6/ItBFO01dIjC2bkxTsoBqd5/IoentMfMxVxrpLlSGUiZBEfKqlwR7zrXKAo1Old7zpvGLa7S2U+kyaYBxmxZGW2snnkAA95O9KT+JlX8zV1cJ5mnohI2iXcA7xisdq0nVGA6gg/LSpeI2bTL+s2zruY2O0yORpZ/VB1NQ3brJmWSAYBg6HnUZCOYKuDxPQOHXpQfnQ1cDUsdlcdmVkO6wR6dPd99MCvXn86FHInXxNqUGWga5JqEXN6zNS4c6ZajKVtnrXeVJJG9uuclSzXU1JJDlrKmrKuVPRsPw/GsgQtlHVmE/wCQH4SBRDB8AZGDtdLMNhlgT1kk7b7VcXjM+zavH/8AER/1RUi4+8dsOw/tui/QtXaC4xOUcjmJfb7D3bNvv8i3CNNNxqNOW+vwpBxqJduqwPhAJ258/wDflXpv6RcU4wN3vrdtUeFnMzEEsIOmXmK8xwl3OAiL7Ihdhq3g8KdPF896nbDWRH9O/qCt5hPhKeKYHh9kHQD+JrOK22DAyNd9PhWWk7pImWkgn0JB59ZqvxbHDu0OkkeL3afOhzLdVOx1wGkN4EF4i0Dq+k8qitZN8sf3iTPxNUeI4k6GdSY+VQXMdkAjXSB+fzyq1xKBOKXMZrPaJ1OVlDCNCNCPWi+A4qj6AwTyNeerxTX5fGsu48hgykjWD5EaTVPgWtoSZWB3nrWGuyInUbGrB4fZvHO6AnZp6+lLvCMVntq/MgE/AUdw2KAYN9ltG9eR+74VyXG83kAR04FwrDd3FuzZGssGTNqREgkyAQPrV9uFWv8AlYf/AAR/qoL2fY96FDQfjI6b/PrTY1vWK6WB2dLnNzIFahBb8Ltc7OH/AMKP+6lXi/Z/h5JLWEzdbbshn0Bj406Y+wWRlBE8pMbGa8zQzfa2xYMcxCjXURp+zv8ACaa2bIh2NSYsKPeqKHGuFW8Or5ziFYR3ZyB7dyZ0F0BcjAAkgz5TSl+vKH8ayvvMecaBvTSifbfihuYplXS3ZlFEzqD4zPUtp/dFAWtB9Toev4itqdRlKjU0yvgxBjpEJ3eP3EY+InSYJLKynYidRpQ+9ilU97hrjW20lBtB6HaPIyKixGGLagroIAkz9I+Jqk1qDBIBjr+FURqO0tdhvC2Gxly603NYG8QPwqvizvVrBsqpuPQcz5xvVHFqZk0s4zq2HEaGAE54dgjdYhSMw1IOmnr91WbvDrq/ZJ9Nf41ew3AsZZsriRZuC3cAKuBmBXcEgSQD5gVHb42w9tQfMfmDTk7ZG53mXIcoNqAR+YMFxlO5HkfwNVcTeLMfWmK9i7TqSYMAmDvpSwKpxXBuFifXuRRhns1eK3085B+BP1Ap2LUg8A/8Rb9T/wBJp3zVxuvH6g/adTpT6TLAbSszVEWrTPWGaRJy1aLVXzV1mqpckBrtXqFTWK1SSTlqyoJrVSSfQCqehrog9DUlpSIkED1Fbu3k0zOo9Wj769AcQHmcYGecfpjvE4a3aDZSzgk84Gv3V5jhcJbQeGS8e0TLbjbp7qMfpk40e/tICdmffbMZHyJFKvZBWv3iSTlQS3vmBPTf5etXhoKf3mjEhbKqxu4i2w8tfU6n5mgfGcMz2XKgnJqfvHrAJ91EOI4iWNW+zuKNxjaKgoilmPmdgfPnPQUtzQud7q98RWedXcQSwB8v96r3bm3TejfHeGZLrZfZklfLnFAWFGhBFieeYEGjMDxrW1udajmuCaZUC56jwa4FRByKr9BRXBXvEynY0ucPulrVs88qz8BV2xiPEDzriPRYidMniPnCcSZQz4rbCfNToflr8K9JU5lBG9ePYHFQVcbbMPI0V412k4jZKDDi29thodFIjYGVadOfrTOkzqgKtE58Jcgiek4nDZhSzxDssM/fIDn6a6+R6ig/DuL8Vubd2dJ9sL8u5NElxPFOa2v8X/4K2jJjcWJlKshngPHez+Ks3H72xdHiJzBGKmTMhgNqDC5ynX8++vpovxA7pY/xT/8AxoZxDgNy/wDz2Hwj+pJ+fdU3vLF0Z89WruhojjyoZLQAyqo5DVm1JPxr0bjv6M86nubVu237DtHwKUlce7NYjDsjXU02LDUaHmeWlNx5VIqLdTqB/eC8batgDwLJEnl9KMcb4dYs4W1ltLnYiXMzJUsdZ68topex12W90Ux8bfPg7bdAh+UffTMjeqTGvpEN8L7Y3cDbwkTcwj2wrWyZKuNyjHY7+E6aHbeiHHez2D4jb/WMMyo5+2ogE9LidfgfWkzgzLewj2X+yxIPMTqCPfI+NCeGcWvYK62U+TofZYfnZv8AakEXxzGiU+M8NuYd8l0AHkQZBHUH8aHCr3G+JHEXmuHSdAOgHKfn76pqDRi63kMnwdzKwIJETqOWlMPDeLtIVlJH9YdOs/dS5bMHURVi1E92SYOxHI9PMeVC+NXFMJasVNiOouA6itk0A4XddNG1XrRrNXGz4DjavE6GLIHFybNW5qJDXQrORHSYGsnSuJrGaqqSYXrK4rKKpU9et9lbMQ7XXHR7rsPgTV/D8Bw1saWk6yRP1q1ikVYAJJkz7gCflQ3tPxEWMJduMdlP01+U12Mq6Bc5KEttPAu3HExdx959IByjbYfxJqTgPFYtXFHtlgZBI8MQNiNjPxFK5JuOWO7Esfmx++pVuhfZ0PWtSLSBY7Fm7eXXD9/GedM3YSFwl26RLXL8TMeFU09QMx0PWaWOCdl8TfIZx3aHY3PDPnESR7jT5gbFvDYfug2cZiZiASYmBJ+tLYbVH5+qGUCoq9qi0ZlBgGZ+X10pPvIYkiPz+NejcYVDhi2gUGWM8gToB/emOZ9aSXXNbJIIUMWDRpEAQD/a+lAnpmcnXAxGtZAmuiknQVKLXnT4qGOF8dZWVXy5BoWgyB7tNKZbrw4rz97Z5aij2Cx5a0kmWXQ+7b5RWDqenHzL/WacOUnYx+4Re3U7GmTAYgd0y3GC93rmYgD1JOwIpM4ddlQwqbtBba5bVkBaD4gPkY8tfjXLVQXAM2MaWxHLB9rMMrCLy5h5NBHMFsse+elP2FxC3EV0IKsJBGtfNLYkAsCAJ+Xzq3gu0T2lyLiGRdwBcgTz0muiq9seneY29Z32n0aVrkrXz2e19z/zbf4n8ajbtY3PFt/iH8aruN9JldkfVPoRrYqG5YU7gV8+t2oP/mX/AH2qNu0v/r3P3nqa3+kydpfqnt+P7N4S7/OWLLeqL+FBMd2CwbIUUm2pEQr6AeQMgV5I3aNTvdc/v1EeP2z9tj6g/fRasvhTJ20+qN3EP0cthpuYW+tzQ5rTlQSP2WECR0Irzbjt8l4ZGV10YEQR5EUWu8btjkx9w/GgHEL/AHlxnAiYj0AArRgOQt6xUBwoHpMqRWwtby1uK1RM2jcqtCCU6zJ+VVQtTWzqTUkhHOVbfwtt5daLcPvyMp3H05UBVsyTzB+R/wBqsWL+Ug+4+lI6jFrSo3C+loyq1dA1Us35FTo1cYrU6IMmmtE1oGuC1DUlzvNWVCWrKupVz3ZLxfUxvAgR5nmegrzz9NnFythbI+2dff8AwHzrKyuxl3cD7iczH5nnHZ3hFk2lv3n8JuZcpBywoJObLqSdAAIG8mi1rtHZtOf1fDW0G2YASfPrWVlQklt5p0AY7qcX+1TNMkyxyiNydoHIdJPwqO7i3CgjQ8xMj0+lZWU4iZZBxrHm5hbVpJDXbxBB/ZCaT0zMKDYrHZkt2wPBbGVQJEmSZYk6kkk6Ab1lZVgCS5EAeg+NcO8b1lZRSpXuGascPcgjX2q3WUvJ8ph4/mjxwK54cvTUUasYvIrkiYBIFZWVwW+adMcTz7jPaG4zuoiJKk6+hgAwKXqysrvYkVF2E5jsWO8yK2K3WUyBNg1vNWqypJNzUgszvWVlSSWbVoDQ+7p8K1ewY3GlbrKqSRLhHPIH3+/6VCDWVlSSbFTd3p7q1WVckm4YQcwNdH61qsqSSfCYoiR0orh8RNZWVz+oQXN2FiV3ltblaLVlZWGo6c56ysrKupU//9k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110" name="AutoShape 14" descr="data:image/jpeg;base64,/9j/4AAQSkZJRgABAQAAAQABAAD/2wCEAAkGBxQTEhUUExQUFRUXFxgYFxcXGBQUGBcYFxQXFxcXGBcYHCggGBwlHBUUITEiJikrLi4uFx8zODQsNygtLiwBCgoKDg0OGxAQGywkHyQsLCwsLCwsLCwsLCwsLCwsLCwsLCwsLCwsLCwsLCwsLCwsLCwsLCwsLCwsLCwsLCwsLP/AABEIALcBEwMBIgACEQEDEQH/xAAcAAABBQEBAQAAAAAAAAAAAAAFAAMEBgcCAQj/xABGEAABAwIEAwUFBgQDBgYDAAABAgMRAAQFEiExQVFhBiJxgZEHEzKhwRRCUrHR8CNicuEkkqJDgrLC0vEVM2Nkg6MWFzT/xAAaAQACAwEBAAAAAAAAAAAAAAABAwACBAUG/8QAKxEAAgICAQMDAwQDAQAAAAAAAAECAxEhMQQSQRMiURQyYQWBkbFxofDR/9oADAMBAAIRAxEAPwCx2dlRNu2in7O3gxRD3IrS2YkgZ7ikWKIFFRbh0CpkOAfcJoa+ipty+KD3dzrUANvGoFyqnXH6G3L+tVyFISlVqXZVX+HT4VkhcrVeySv8Ojwqs+BkFsNzUiyO9RJqRZHekoeSHjUNRqQ8aimiAVKhOI9o7VhWR19tC4nISM3+Ua0sK7R21wSll1KlD7uoVHODrQyWChpUqh3eIJR1PIUG0uQpN8E0U07doToVCeQ7yv8AKmTVfu8YJ0mByTw/qVt5a+FRi+VCBoOW3nziku9eB8aH5DlxjrSN83pHyJmmG+09ueKh4if+Ek1VL+OcnkmPnofzFB3lHkAP5jP1JpTvkNVETVLW9bc+BaVdARPpvUqsbL6xsoCPwk71YuzvbcpUG7kynYObqT/VEyPn47BkL88ip0Y4NDpq5+E1zZXjbyA40tLiFTCkmQcpKSJ6EEV28iQRWgSuSh9occDIPOq7Zdp3FGY0o32xwbQk61U8PcCCQdBWOWjpx2kw4vtCo7iumL7PVbxG9SDpRrALcqGY1RjIvYZSkmmrxmUEVMiBUV53Q1UZyZbjNllWrxqLa2pUasOPDvmuMBYGatGdGHs9+DlrB0wJFKrYmwryldxp9NFy7LdoGbofw1AniOI8qswRXzP2Ex4210hc90kJV4E719O27gUgKGxANdVSysnn5Q7Xgivp0qr49fJaEqNHsYvEtoUpRAAEyaxHG8bW84pRV3ZOUchVZz7UGuvvf4Dd72oAngKEL7QqV1qrXC86jKjAp+2ugNKQ5Sfk1KuC8FgZxdUSoelOfaQrUGqq9cnXX0rqyvylWpkUYza5Kyqi+C1IVWt9kD/h0+ArH2VggEca1vsaf8Onwp0noRFe4PA1JszUMGgPa3tSLNqEwXV/AOA5qNJGlgxfFmmE5nVhI+fpVExPtg48ot2xQhMauLITlTxUSdvDesqxPEVuLUtbiisnUkn08KFOOKJ1JPjUbZZRJzgSl91bruYlRyqAPfE/ECeBqfhGNll5DiDqkykkSDpB/OhTSArRXlT1swUqHEciJHQ/lrS2NRtuH9qS4xnUnKTHzoXdYoVEgT1208STAH7im+zNoHLU/wApjTaYkjTkCNOooXiNoRpukfd4eJ5mkzbb2aIV4WUSv/E0g9yXF9BoPPePMCpKL0AS8oD+QRv1jfy1qsOXCkiIJn8MfONvE1yy4ZlWg2AM+kcfD1pTiXyWxy9CxOoG4mBpzjgn1J2GtV3ErzWBmk8pk+X61zcYgr4ZUNpMQZ4Dpx60kBIGoIO07qM8Bvr++lDHyTPwREhciTHDn5DrXmJWYcTlClJV+JMR4eHhG9OPnKJkSdAN45/3PlTDT+UCeCiD121+Yq0V5Kv4LD7Nb9dmC26AptREkSfdxIGX+UFRJHWa1gKBEjUcKxaxfCVdCYUPHSfzHpWi9kcRKmShX3Nv6Tw/fOnV2vOGKnUsZR12iRnSU1SHcFmRV0xJ3Wganxmqkns3Qj7cFXb7Nd8GrnZ24bQBSQ2N6au3TEUGwxiRrx7Whz7uhrt5VDr5+EmqjXpFaxlyVV5gT/fqHdOyo1zhzkOU7GjFn3ZL4Lo0qhoXoKVIwbMlAxDBFMpCwZHHpX0B2UxbNYsrUY7gn0rOHcLDich2Otd4reuMshhCoSBEVtqtwnk5PVdPtdo17QO1ZuD7pufdg6/zEfSqU4uegpx/czoOdQXV8ANOZqN5eWVjFRWEJSkzptxrjOKaUd4pqdKhB9blMNLg00s0s1TAC3YFdSnKfKts7HH/AA6fCvnWzuIIjhW++zy9Dlogg6gQfEVaMtYKSjvuLQlW9Yb2oxT7RdOOHVIJCBySnQH8z51s98shpyN8qo8Yr5/dEKKTodjPOgy0ED328xJHPUUxljfflTt0hSTrIqKt1R41C3BKS55VJTciKGlOXVWp4CuVOjZW33vDiPSq4Dk+geylqWrNlB0JQFq5hTnfI8swHlUXFo1IieP740XTdIXOU6SQDBjSg2JMmZ2PMcfKskmb1DRWbkJKsp7itxoYPXnHhqKHXaHG4zrVBGmSSkjoQdfDhyo3eNkCCoR1RmHyGlQy6QMv8NSTuO8J8JmPSomLlECWykAyQVEc9APzqeMQCBKkgEncxm30AEaa+FMvMA/+XI4lJiRHER8XkaGPJ1UDwKY9dvnVuSmcEy6uJUZidACI06dfGuHVGPFU/IfpUF1cq8h+YH1qStcoHgo/T6VCEwOQU9QPyP8A0n1q4dmMRCUK11/Y+lUZS+4g/hgfMfofWp2FXeV0Dhmj14eoHrVXrYyDw9lrV2hGaFTUG/xNJUCKueK4c0u2K8oMpmYHKsywq2zuQToDTJQwPqvjPwXywdzIBri7Ip1pkJSIqBerqhbOwZfORNVTFLs60YxW5iqldPEmrRQu2fghLma997BFeluk4mKYZQwzivdFKg4UKVDtL97NBwSXFdBqfAVVsbxQLecHAGAeo3rQG7FNpYqccXlcUPPXYCsmWgZjrMmadVBPTMl9zzrwTCxO2tcXuBuBM16rQaKqyYFiBdSUFIOQb0La3BZRaicbH2sovuCBBFMONVpf/hLbhIKYNAsS7KkLGTalKz5HSokuAJhPZ1TwkqCRwnjUDFMJcZWUnUcCNq0hjDBkQkmMvKpLtmhW4BA50v12mPfTRcPyZVZMKJ0BNa12BWthqOZkioqMMSD3UgeVXDsphwUsfhT+dUle5PRRUqEW5Fnw5lTiJUMs8OlVntX2XQrIQ2gnN3tNSNpmr82KEYqVBckHLGh4U9SfbsyVJOZlnbLswltiUaweO46VU8D7MF1txWaFp1CTxFa/iTfvElJ1BqvMWWRUAhManqBMjzpfqNLCNyqi5ZZlmL4ItsZ9SNj0PDyoOy0VqCUgqUqEpSNSokwAOpJFa1eMhbS5GitqEezXs5mu1XCh3LfVPHM8oEIAH8olc8CEU6E8rYi6lKeI+S53Nm8040hC8oCEJXoFJWQhKVfMHUEVOs2HF/GBHMcaKqVMJUOusHxr26vQBAAFJkkaknwiu4xaApNUXEEqSYA9NKvN7czIoFd2s60tPBadfcArNKULSClBUoK75JGUgfCmdAqCepjjUG9dkBXGAFfQ+dFb+zUVBaU5WkJ7yiR31KI0A3kAeGpqv3xlYbHHID+Z9BV47E3JLR7bHed8oE+JB/MV2HNOgB8hKvpTb/dQep/KR9RTrbfcAjVQHoFhP6+lEUOz/DHVUegI/MiufeQ6U84I8QB9Pyqc9b9xrTiZ86GY22UupP8A6Y9QTHnoKCWdEetmx9kbr7RY5TumU/v51T7mz9wszIINWP2Rtq+zrWdlKJH+VHykL9KPdp2m/dnMN6eo5gsgrnixpLkptpiuwmaexJ4ZZoIxbBJ0NN4o8qIpLWzbJOILxZ2Z1oCupV44aFuPTTEjNJj2ektVREOxXqnqsUySBSrhuYpUMkLZ7UMaIUGZ24flVJtyeNdYzfF50rWZUTJqMm6FbYJLZzZtsm+8op2axlDC159lDegBdmmzRmlJYJVJwkpI1XAcUbdUSlQI66GiL6axlt1SNUqKT0MVfMD7TBTQC5zDTxrDZ07X2nUq6xS+7RYiK9BFALnHCfhHrVo9n1ul5t4uDMZgTw0H60idElHuZH1cM4WxpoFRAAknYVomA2PumwDudTQns5gnu1Fa4mTlHIVamk0quG8lOou7vauB9sVHxNMtq8J9KcUvrTSnvOtPcjItPJWdN6EYigHai2JtKCjlBgmdKhosHDrlPpVGdGM1jOQYuzBbiKqDuJXFkXA0MyFmSmcpCgIzJVB1jQgg7CtHbZ0oNi+FpWDpRWiPfA32Svl3YS+cyAM6SDrKgBoDABHeGsDlwoveJMVTsDLls6pIWtLWsjLnQFEpgkbjQHURwq4quARQmhkZt8g5NvGpqNepMGAfIE1LuXYmgd3ckyAT60lDm/IOxS4VkCCkCDMzqZ5jh/eq7Yplxbp4EhPjtPz+VFsTcAEcpPy40MtOA4D/ALnT19aauDJN5ZzcM51oQNAmAf8AiV8oHlUy0RmOYfDMJ6hAUqfWo9q0pRV+JXcB0MSZWR4c/wCWjDLAICUjc5RyjSY8gkevM1GyqQ64xCGk8f7D9TUHH7QrWgaDuBOvAgpj810auh/ETySCT4kgUJVcZ3AmCQQVGOEk5fkRVUy0kbH2XsUMWzbSNcqRJ5qOpMciSSOhnjTuMYaHkZTVN7FdoVZgy4pJAGVJIIUCNkK/ECJg7giDMir+24CJFbYNSRjfdGWTMcUwFxgk7poJeCRWsY+zmaUOhrG8TuigkctKVOGHo2VXOccMBYguCaDOrk1KxG4kmhKnNatFCpyJQcFJvU1D1opYNcxReiq2wi0kQKVOoZMUqoaNFZYRmknjTi7dNetAAV2UE7CujpI4229EUNAbGkp2u3G46VGMDrVGy2Dla6tnYNtta8jhgeMVUFGal4ddFtQPKhkODaP/AMetvxf6qsPZGyaaUpLZmdTrNUPDl+8QFSNquPYFr+KszwH1rPZNuOGMVeNl7bRBinVKpmdTXjq+H7issXoseOOVHU5XrytYphxUry8hrUScnhEH0Amo2L3K2kE6AnRMcOtNt3KvtDaUqSE65p46beNEsVtAZKoiPAAeNafSUVhEi1nZWcLuveJM7pMH9aK2WDlfeXITwHE/oKBYdidnaOLVc3CE5iISO8lMbFRG29WnFe1Vqwyl5TyChY7hSQvP/QE/FQrqb5Q6y7HA1dYSmRlSkCIOm9VvFWMhMpI5GND4Go1z7R1ukptbRazwKjr4lKQY8yKCYphGIOLRcOqJIIJQleoTIJCUjQaedap9E2ve1Ez19X2v2rP/AHySbtwmhbgiTx4VZLPAFFfvy8tTShLbQJ7yjxM6JSOm+uwGoPGAAspBnhPnBPyNc2dbgdKFymtFUxVyBHE/U/v0qOlHqSB+vlXN0vM4DwnT9+APqKIW9kSBHxESDyE6q9NvAmq8FXsebaKUJSN3NOuWeHoT6UYtWh72dAlsEAeA1I8wdetMWlqC7nJ7qA2lA6QAT5kEeVNX12EhZSdTKU+H3j5nTyNUfJZIkW3ebKlkArJAPiqR9KguYS+n+O2sjScoSoafhKhI201HCu8PUp3KlOyTqfDh48au+HN5UACn0x2JuloE9nFW1+kFJ9xcJMKywJI4FMwNYiKsX2561UA730fjAP8AqHA+v9W9U3E8IcN007bol5LqTlBy+8SFAqSsg/DAmTsJrSUPJclMhUaEgaGNCQDwmtDguUZ+98MkWd6h5EpMg/L9+h4TVO7VdiUvEqQcqjy40Uu7IsL94yco+8n7vUxyPEeYggGjTVwFoChxG3I8R5GonnTD9u4mJv8As5uSSMw9DXVv7LXydVgeVbRNOINWwRzbKB2e9mbTPfdOc9dvSq52mw1tt8huMv1rUu0F3laMGDFZPiKXM8kEipgCm0xtMRSokwygpBNKjgmTNbVBUYG1WS0aSExQfDmToEgkngNTWk9j+zpabfuLxse7S1KQdeBKtPAAedLsm5yx4DXHtjkznFSkpNV5RqXe3maY0B+XSo6UUytPAuxrJ4hsmnk25rprSpbZp6ihLkPMYk6hISFQK1L2RXai4srJPdH5ms2w3s8++oZEHLzOgrW+wWC/ZnO8ZJTFc+9ruwjbXFuttmgKPeB4GuQvdR/cVwtuIG9QsdxFFu2VL+EcBuegpMYycu1IS2ksshYr2gatiC6TmVJCRqaWBOLW2XliFOnMByT90elZc1drxC+bzbOOZcvJsax6A+tan2oxlFlaqeIEp7raeajokeHHwFdj6VURUeZPn/wywtdjcvCK1207at4fLTaPe3JEwfgROxUeJ6D5VlOK9ucQfSpDty4UK3QAlI02HdAMVzdOruXVOLVmWslSj1/QbeVFjgzTaJPLXrWyHRZXIqXVY8FWtrXN33VGOAJJKv0FaB2E7M/aVe8WMrKdEgfePIchVLKgt0z8I4fStk7D35+zNgZEpSmVGNQOAHU0LH6Nfs86yCC9Wfu/gtlpbJbTCEpbSOAGvnXaG8wKlfAP9R5eHM03YS5KlBSUbkHdXIdKfv3JEfCANYjToJBHTauc2bUgRi94sfw2QC4RmUo/CyjaY/ERsPCqFi6siFEmSExPVWp+U1oeID3ba/xKBUvxjbyGnrWe4ph6nEiFIIJknNG+okETEfKsfUPg2ULTK9hTCZLrvwJBhP4jpw6CB/vRRE3JK0icqlnMvbuIjXxMfpppT6GGUAIUdRxAkTuSUz0J6dYoz2fwf3aFXN2shterTO2ZI2UqdUJOh5mBsN1RTm9DZNRWyE2w8tJTbsqcWTJyDuo7sJSpZhKYHMjWaaHs+xF06hlpPNboURrybzSfMVoWF2zrwStY9ywPgbSMhI4HKNh1Opoo6tR0SkBI2rRGlLkzSub0ikYb2KubeAh5tQ1nuq38jRm4YvkDutWzg/rKVeSVIj/VVlthG/71rp9dNSSFOWTNrvtRcJlK0Kb3kBKBvvqNabssfLZMkgg6gggg8iI0q54nhSHBJGtBce7Nl9tLzA/jtpDbiNvepQAEkToFhMQeI0OwgNFsojHtMl0xmT116VZcIdSpsFO31G5/Ks5T2cfeUA2y4lU6laVNhPMqKh8t/GtJwzD/AHLSGgcxSNVcydSemvyiglvJG9YHxrXTy8o13pwDKNN6rl3jQ94UHQinwrcuBbklyCO1SXliUSelSMAss7Q94nXrRZC0nU606l0cKqWByuz6J2FeUU9/XtEhSuy2E2zB99A4gcqslxjTbiC1I1OvIjlQK37Nv29mG7gpJBPeSTHSq4q4CHYz92PnWJxktHQrUJRQ7ivYRh9yWRkJ3SkwCajI9lq4kKI8f+1WLBLkrdSlAJEyVcBVwTdwsoVHNJ5/3q0O/D3wCfTxb0Zc37OAk/xHSOmlHML7KWjWpGY8zrVrxO3DgjY8DVVvmlsKhWoOx50uVtj1kMaK47wFby9Q0lKWwMylBKRpp+JR6ASadwi8JuUDnIoa1gri3W1zOduRIgISowFEzqVAZo3AUJqwYL2fLTnvHFpOX4Y5860X0JOMI+OX+fP7LgRC/MZSk+eF+PH88lrWY34Cax3t92nD61ZZDaO6kHiriqtExnGilxCBBSqQT9KxbtlYrQ+pIBKVKlMcSo6D1rb0MIVycnz4OX1KlJJLjyXf2PYJKTeLMAZkoH/Er5R60H9oOKG9eSlM+4bnIB99R3X0EaDpPOrveoFlhIZmF+5yCOK1DX5k1mVs4vKSrTgIrf00PVk7Jf4Rnvn6aUIkS3swgEDfifpUjFFQ3NdqcgbVAxp7+GB4muhLEY6MUfdLYDZHHzrfOxeEBm0a95AhIWqeKyJ9EiAPCst9m+EIuLj+InOhCcxTwJJhIV03PlW0uWQX8YkbJTsPQVxOpktRR1qY8snsLlAMyCSr00EdNK5QjSSOp8th6/lT5aAASAI0AG2idBTOJKypgfv96+tZDQgLfuylalbJCp9DrWUYjjqJgOBA4iOWnnW127EIgCVL0A58/lVMs/Zqg3qnn0hTSF5kIEQ8rdOYcEp4g76DaZRbX3tGiuztTGuzOGNoZ+23UhMZ0BzulxIEha0n4W+ITx3OkA2bBMHXcrF3dpIG7LCp7o3S46k/eO4Qfh0nXQT3sIDjqXLhYWEHMhoRkzD4VLP3oMECAJAOsCJV7cKVokx14etMjBRWEKlNyeWSrl9sfEoVCcxNGyBNNs4Sk6rOY+NdXKkN6JAnwqxUcS8SNR1InadvrTS3hwNDWboqKlbcq5L8bcaASep+m8yknMgweI4KHI/PWopXtU1lMJzL0FQhPU6MoUdAQD68K4S5Qy2uC6ufuJ26mpT9wBtvQnOMFljKqZWywj29uQhP8xqqYlYh3UaL4Giz5nU1CWmud9dZCzvidyvoKnV6clkC2d440cjo04HgasVrChINMZUrELE1BftFMmW1SOR+ldqm+rq1rUv9HE6ro7ek3zH/AGHQzSqFb3yykEg17VnRJGX1UCLzt4h9soWlJB61DwKyZfcIbYSsxrPwpHMkzFEG/Y03l/8A63p/pbj0yz86n9n/AGcvWbilIu/eIUmChSMpJGo74X1PDjWScJM01WxTLFhmEtIRsmf5dB/eoF/ZpKgGyVKmY/Oo2JYmpMZU94TLZUB8MyOp/OmbDBFodFw6+pjQ5mkDONY+JR7qD018aSpYaaN8Y423/gIosViZB057081YBchxAKIOhjXTaPX0qS3i7SgEhR3UJO/dzTtp9003ioUWyhpYSvQ5lDSeCSR8PDXpRj293chNrljtf/IzHtJ2gdS6sOFTapnIDEDgARuAIAPSmcN9oZQCh6Vo4K4ih+PdnsRvLsIFusLCdVKhLeWYn3s5SOgJO+lM33spxNAlKGnejbqZ9HMs11fXhOtJrBx3VKM209Fxv8WbdSFAkJgSriknYivMCQl65Sh+CpiHMw1BE90nzE+VZnb4fiFutTam3G5MKS4I0HETuOokVZvZ/wBoEW6ny8FLU6oDMmD3USIg8JJrNCPe8R2x0n2rMtIsntJus7zbc6BObQ8ToPkKqK30gZdyKs3afAX7goetEKUlxIEGEqBmBGY6CoyvZldoSVBbLqwO82grzf7uZICj5jpNdam6EIRi3g51tU5SckipqlStTA6UNxN7NtsNBRJm1ddJS2245G4bQtZ8wkEiucPwB128Yt3m3bcOrCczja29IJOXOBJgGOsUy+2MY8i6K5N5wW32LWbqvfOBRbZSUyRH8RQB7pkfCAoHxIrVrNYcJUNkmARxNLDOzduzbpYbSpLYG2bUniVKA7xJ3NTmbZLaEtoEJGw85PzJriTl3PJ1orCwRri5CJWTCUDMo6bDYa8VHT1oFgrS3VKfdke8ghMylKB8Om2xnz5k0Yx2yStstmYVvBgyNiPDzFc4daqSlLalZ41KoCTl+6kxoTvrx486r4D5CDKQBnOmmnRPLxO5/tTb1yEjMdZG3IcBUfE3s0Np47nkkak+n0oBfXSnFFI0A0HgKqWwSLzEwqQUj61Dt2DMhSk+BNPM2w5k0SsmEpSVr0SOdAI8hfu287i1RGgO5qruYopxZTzOnURv49K5x7GS4oxOUaAVHtLIRJmdweI46UMhSwF9kRUcKNdpUT3V6HgeCv0PSpFkyPiVsnbqaJCbh1rpnX5TQbHcRK1Bts6kxRnF7uEacqB4Ja98vL3+6KE5qCyy9VUrZYQcYQGWwgbxrUZxVSMhVJqBd3SG9zJ5Cuf6d3VT9qOxB1dPD3PB0ZNMPqSkSpQobcYstW3dFQy2pZ4mux0/6HFbtZzb/wBditUrP5Ji8Tkw2PM0Rw60WvVWorzB8I2JGn51Z2mgkQK02OqldlSMDvv6jdr/AG8EdFikClUzLSrJ3y+S3ajL/wD9nvoHeW1P8ySJ+dO4f7Sr19eRlDS1kEhKEqWqBuYnUV7iXsYddIP2tpMT/sln/mop2D9lr2H3ibg3DTqQlaSkJWg94bjcbgVnjGeNtj5Th4QOwhi6uL1Kr60cyFRVm90sIzpTKM3IZgDPMCdCauVxdpbWUOx35ynZKv5Z4L12nXWOIq3ZVfy/Oqvj9mRIWnO2qZSIVI8FbjXahKHah9Fve8P9gZa4Yw2tKkMKQQT/ALR4jjuFqI+VF/taQNo48ZnnWX4hbOstn7PnbyqKswUU5QJKUabH4e7MDLrvRrBu1Pv2QXQG1cZIhUfeA3APX571WMc8DbXhZkW1q/gpy7qUkEeKgPrRFd3Kwn5zVawN9Dr2ZJlDes8CsiAOsAqPiU1Yk+7kqIKj8h0p5zWP3tu06j3bqUOJ4pWAoDrrseo1oNZ9lMPZSEt2zPTMVOHyLiiaKO4nHwiB6ULevVhRUSSCNuFWUnHjQHFPkONBMZUogRGmgA5dKYxB1SdW+8pOpH4k8UjryqDbYsnLBMfvlUhboyymVk7BIJI8Y2oZDglYetr3ZLQShK5XCEhMqXqVEJGqidydaeNzoB8qo+Muut6NlbckqEpUBnOqkaiCDqoeKtoFFMAxwXCJOiwYWPwq/TiDUyTBZW3OHDceBp7MAZ5VAAKikaiNSRyBEjzgCur+5yZQBOZUHWIEEk+QFEB0rKSVmSeA5awEgcSa6eV7pBKj3jqo9enQbDwpu3VKwPwk+oAknwzJHrQrtNe/dB1Og89KAT1sShSuK9uiZ+p/IUw1Znl5kURU1BgbAACOmleXb6Gk5l+SePnQCMotkoGZRhI48+gquY9jZdOVMhtOw51ExrGVvGJhPAcKHsgkwNqq2WSJFo1mVJ9KONACKh2jMU84qoRjq5cIb3/e9T7kgZUTtE15g1tlSVnc7eFNuJJX51dfIOXgcvWs5H4RXTKJIA2rq4cnuiu0vpaGp1NYGn1N3auEdeGOlo7pcg/tDiBbSEpMcPGq2FE6nUmiuKM+/IWk7bDmKhWzPPhXremhCuvC5PKdTZZbZl8Ct7Yq8KsOG4btIrnC7eeFG0CNqy9V1T+1DqKEts6QAkQKcSOJpIRQ/Gb8NpNczOTYkOO4kkEiRSrNrnF1FZM8aVTIcGxNYgn7yVJ8sw/0yacF8nWMxiJhC+M7aa7Hb9KzvDe1yFEAXTaxtkfSpsz/AFvAfJw1KxTG8OTBvC60udAi4fKTrMpCXBoYGkcOlTK8A7S7nFkDdLw/+C4P/JUa7u2HRlWH/Jm6SRttCOv58qrFm1YLSFtjE1JOoUH8RCSN+6oOwR4fUURZctkxDd+f6nrs8QPvO81D58jU0Ra4I91gVo4koU5elKt0ht2Dud/cT8+I5iQh9nWHcHb9P+66rl+Jk8x+wasjmI22xbuBtvcOI4iN3RGpHr0McC/tokNvRpr9sPGI/wBueCv9J5CRhIMpt8sgWXZtppBQzdXiQeJYCiJ4yWgJ8eQ6SOd7Gn3vvU313niJNukTGskIKATr+VWRGJIiU2r6gP8A3CTuJjV3eSkeJ5alHGEHe1I6rVpwA1nnm9KJUh29k+NFO5+ptygn/wC6OdSfs69ihw+CGhx6vchXKcZZ3SxbEcy4OsfcPAJ9Ty1bViyFHS1sl7/fBPDgWOPe48E8zlHcg7BmP2Xu21OytBTBIUEARmg/Co7Sk+Rqu2/aFQ1CojiKt192nYYISu3t2ySdClAB73DMEySP3zSMItrtBP2VludlNpLauEE5FAfmDFUk/gtFNleHaUOoLTk97725BGoVHQxQtKXmVB5Kcp1Cu8Mq0jjA16gkAj1FaNYdlmGgISJ5ka1McwdoxKQQDJHAxzFV7xvYvk9wUKLKFKBSpYCik7pB2B6x+de3jQze8nYAdDxA6SrKT0BqdnBqBijOYADTX8+lX70L9NjGGIKUrdUIKpCf6EkwrxWoqV4FPKhSLN164Q5GVpK8xUr72UEpCBx72U8tDVmdSmNduX61BvbvTlFWZRDV5epaBy6nmd6p2KXanSSZj0onfu5p5VXrl7McqeH7k1Vl0MFMkBP96K2drpNc4ZYxqaIxFAjZzMV1as53Ak6TXDLSnV5EDX5edTbHDS2slZBUPhANFACzogQNhUdSMoKjvSsLguTmSRlOs1ziDk6ULpdtbY/o6++1IiIeCe8o6DU1Du4uFJKTp9KE47eyr3Y2G/U1Yuy1lCQo8a2dJ0n0lHqP7mL/AFHq11FzqjxH+yDc4atjvIkp4p+ori0UXSO6RHMRVxcSCINMBhKdhTfq247W/kxehh64GbdnKIqU0ivW008SEisbeXkeNXb4Qms27UYvmJANHe1OLQCAapmHWRuHdfhB1qrLIjN2TihmCdDSrR2LFKUgRsKVAmTBlYyr8I9f7VNse1brQhEgb5ZCkzzyKSUz1ilSp/01Xhf2L9efyEXO3L6494G1kAAFTNsogAQB/wCXwH73pxvtmsbNMDwt7br/ACfzGlSpselrfz/LKO+f4/glo7ePxGdQ/pS0jnPwAc1f5j0rpPa55Zgv3M6n4yNu9wPT960qVC3o61Byy9J+Q19TJySwtteCIcdSr41OH+olXLr4UUwDJcPe7ZQFukFUEJB7upMqgcfnSpVx1WpSwzpObim0WN/A7pO9uQP6mP8ArqNdMPRlDJ8JZ9JmlSp30sF5Yj6mT8IN9luzCBCnEgrO+xjpV2QUoEJpUqGFHSH84OUPzXoWaVKgRo9UidaTm1KlRAge8+dqGvyrc0qVOi8ozzWJFfxO4J7qduX1617h2HTrxr2lRB4LDb4Zp3tPCvHLVuY1mvaVWSKhPD2G2wcqQCaBXyYukK5yKVKigLkJjuA0Lv7jKlSzwGlKlWWMnb1UYS4ydqMFT08pw5w/6KXbEuOieJ18zWm4c3lQBSpV3/1J4aR5botptj5NeUqVco3jyBFCsZvcoNKlUIZxij5dcyjiatOC2IaR5UqVALPXbwyaVKlUyQ/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4112" name="AutoShape 16" descr="data:image/jpeg;base64,/9j/4AAQSkZJRgABAQAAAQABAAD/2wCEAAkGBxQTEhUUExQUFRUXFxgYFxcXGBQUGBcYFxQXFxcXGBcYHCggGBwlHBUUITEiJikrLi4uFx8zODQsNygtLiwBCgoKDg0OGxAQGywkHyQsLCwsLCwsLCwsLCwsLCwsLCwsLCwsLCwsLCwsLCwsLCwsLCwsLCwsLCwsLCwsLCwsLP/AABEIALcBEwMBIgACEQEDEQH/xAAcAAABBQEBAQAAAAAAAAAAAAAFAAMEBgcCAQj/xABGEAABAwIEAwUFBgQDBgYDAAABAgMRAAQFEiExQVFhBiJxgZEHEzKhwRRCUrHR8CNicuEkkqJDgrLC0vEVM2Nkg6MWFzT/xAAaAQACAwEBAAAAAAAAAAAAAAABAwACBAUG/8QAKxEAAgICAQMDAwQDAQAAAAAAAAECAxEhMQQSQRMiURQyYQWBkbFxofDR/9oADAMBAAIRAxEAPwCx2dlRNu2in7O3gxRD3IrS2YkgZ7ikWKIFFRbh0CpkOAfcJoa+ipty+KD3dzrUANvGoFyqnXH6G3L+tVyFISlVqXZVX+HT4VkhcrVeySv8Ojwqs+BkFsNzUiyO9RJqRZHekoeSHjUNRqQ8aimiAVKhOI9o7VhWR19tC4nISM3+Ua0sK7R21wSll1KlD7uoVHODrQyWChpUqh3eIJR1PIUG0uQpN8E0U07doToVCeQ7yv8AKmTVfu8YJ0mByTw/qVt5a+FRi+VCBoOW3nziku9eB8aH5DlxjrSN83pHyJmmG+09ueKh4if+Ek1VL+OcnkmPnofzFB3lHkAP5jP1JpTvkNVETVLW9bc+BaVdARPpvUqsbL6xsoCPwk71YuzvbcpUG7kynYObqT/VEyPn47BkL88ip0Y4NDpq5+E1zZXjbyA40tLiFTCkmQcpKSJ6EEV28iQRWgSuSh9occDIPOq7Zdp3FGY0o32xwbQk61U8PcCCQdBWOWjpx2kw4vtCo7iumL7PVbxG9SDpRrALcqGY1RjIvYZSkmmrxmUEVMiBUV53Q1UZyZbjNllWrxqLa2pUasOPDvmuMBYGatGdGHs9+DlrB0wJFKrYmwryldxp9NFy7LdoGbofw1AniOI8qswRXzP2Ex4210hc90kJV4E719O27gUgKGxANdVSysnn5Q7Xgivp0qr49fJaEqNHsYvEtoUpRAAEyaxHG8bW84pRV3ZOUchVZz7UGuvvf4Dd72oAngKEL7QqV1qrXC86jKjAp+2ugNKQ5Sfk1KuC8FgZxdUSoelOfaQrUGqq9cnXX0rqyvylWpkUYza5Kyqi+C1IVWt9kD/h0+ArH2VggEca1vsaf8Onwp0noRFe4PA1JszUMGgPa3tSLNqEwXV/AOA5qNJGlgxfFmmE5nVhI+fpVExPtg48ot2xQhMauLITlTxUSdvDesqxPEVuLUtbiisnUkn08KFOOKJ1JPjUbZZRJzgSl91bruYlRyqAPfE/ECeBqfhGNll5DiDqkykkSDpB/OhTSArRXlT1swUqHEciJHQ/lrS2NRtuH9qS4xnUnKTHzoXdYoVEgT1208STAH7im+zNoHLU/wApjTaYkjTkCNOooXiNoRpukfd4eJ5mkzbb2aIV4WUSv/E0g9yXF9BoPPePMCpKL0AS8oD+QRv1jfy1qsOXCkiIJn8MfONvE1yy4ZlWg2AM+kcfD1pTiXyWxy9CxOoG4mBpzjgn1J2GtV3ErzWBmk8pk+X61zcYgr4ZUNpMQZ4Dpx60kBIGoIO07qM8Bvr++lDHyTPwREhciTHDn5DrXmJWYcTlClJV+JMR4eHhG9OPnKJkSdAN45/3PlTDT+UCeCiD121+Yq0V5Kv4LD7Nb9dmC26AptREkSfdxIGX+UFRJHWa1gKBEjUcKxaxfCVdCYUPHSfzHpWi9kcRKmShX3Nv6Tw/fOnV2vOGKnUsZR12iRnSU1SHcFmRV0xJ3Wganxmqkns3Qj7cFXb7Nd8GrnZ24bQBSQ2N6au3TEUGwxiRrx7Whz7uhrt5VDr5+EmqjXpFaxlyVV5gT/fqHdOyo1zhzkOU7GjFn3ZL4Lo0qhoXoKVIwbMlAxDBFMpCwZHHpX0B2UxbNYsrUY7gn0rOHcLDich2Otd4reuMshhCoSBEVtqtwnk5PVdPtdo17QO1ZuD7pufdg6/zEfSqU4uegpx/czoOdQXV8ANOZqN5eWVjFRWEJSkzptxrjOKaUd4pqdKhB9blMNLg00s0s1TAC3YFdSnKfKts7HH/AA6fCvnWzuIIjhW++zy9Dlogg6gQfEVaMtYKSjvuLQlW9Yb2oxT7RdOOHVIJCBySnQH8z51s98shpyN8qo8Yr5/dEKKTodjPOgy0ED328xJHPUUxljfflTt0hSTrIqKt1R41C3BKS55VJTciKGlOXVWp4CuVOjZW33vDiPSq4Dk+geylqWrNlB0JQFq5hTnfI8swHlUXFo1IieP740XTdIXOU6SQDBjSg2JMmZ2PMcfKskmb1DRWbkJKsp7itxoYPXnHhqKHXaHG4zrVBGmSSkjoQdfDhyo3eNkCCoR1RmHyGlQy6QMv8NSTuO8J8JmPSomLlECWykAyQVEc9APzqeMQCBKkgEncxm30AEaa+FMvMA/+XI4lJiRHER8XkaGPJ1UDwKY9dvnVuSmcEy6uJUZidACI06dfGuHVGPFU/IfpUF1cq8h+YH1qStcoHgo/T6VCEwOQU9QPyP8A0n1q4dmMRCUK11/Y+lUZS+4g/hgfMfofWp2FXeV0Dhmj14eoHrVXrYyDw9lrV2hGaFTUG/xNJUCKueK4c0u2K8oMpmYHKsywq2zuQToDTJQwPqvjPwXywdzIBri7Ip1pkJSIqBerqhbOwZfORNVTFLs60YxW5iqldPEmrRQu2fghLma997BFeluk4mKYZQwzivdFKg4UKVDtL97NBwSXFdBqfAVVsbxQLecHAGAeo3rQG7FNpYqccXlcUPPXYCsmWgZjrMmadVBPTMl9zzrwTCxO2tcXuBuBM16rQaKqyYFiBdSUFIOQb0La3BZRaicbH2sovuCBBFMONVpf/hLbhIKYNAsS7KkLGTalKz5HSokuAJhPZ1TwkqCRwnjUDFMJcZWUnUcCNq0hjDBkQkmMvKpLtmhW4BA50v12mPfTRcPyZVZMKJ0BNa12BWthqOZkioqMMSD3UgeVXDsphwUsfhT+dUle5PRRUqEW5Fnw5lTiJUMs8OlVntX2XQrIQ2gnN3tNSNpmr82KEYqVBckHLGh4U9SfbsyVJOZlnbLswltiUaweO46VU8D7MF1txWaFp1CTxFa/iTfvElJ1BqvMWWRUAhManqBMjzpfqNLCNyqi5ZZlmL4ItsZ9SNj0PDyoOy0VqCUgqUqEpSNSokwAOpJFa1eMhbS5GitqEezXs5mu1XCh3LfVPHM8oEIAH8olc8CEU6E8rYi6lKeI+S53Nm8040hC8oCEJXoFJWQhKVfMHUEVOs2HF/GBHMcaKqVMJUOusHxr26vQBAAFJkkaknwiu4xaApNUXEEqSYA9NKvN7czIoFd2s60tPBadfcArNKULSClBUoK75JGUgfCmdAqCepjjUG9dkBXGAFfQ+dFb+zUVBaU5WkJ7yiR31KI0A3kAeGpqv3xlYbHHID+Z9BV47E3JLR7bHed8oE+JB/MV2HNOgB8hKvpTb/dQep/KR9RTrbfcAjVQHoFhP6+lEUOz/DHVUegI/MiufeQ6U84I8QB9Pyqc9b9xrTiZ86GY22UupP8A6Y9QTHnoKCWdEetmx9kbr7RY5TumU/v51T7mz9wszIINWP2Rtq+zrWdlKJH+VHykL9KPdp2m/dnMN6eo5gsgrnixpLkptpiuwmaexJ4ZZoIxbBJ0NN4o8qIpLWzbJOILxZ2Z1oCupV44aFuPTTEjNJj2ektVREOxXqnqsUySBSrhuYpUMkLZ7UMaIUGZ24flVJtyeNdYzfF50rWZUTJqMm6FbYJLZzZtsm+8op2axlDC159lDegBdmmzRmlJYJVJwkpI1XAcUbdUSlQI66GiL6axlt1SNUqKT0MVfMD7TBTQC5zDTxrDZ07X2nUq6xS+7RYiK9BFALnHCfhHrVo9n1ul5t4uDMZgTw0H60idElHuZH1cM4WxpoFRAAknYVomA2PumwDudTQns5gnu1Fa4mTlHIVamk0quG8lOou7vauB9sVHxNMtq8J9KcUvrTSnvOtPcjItPJWdN6EYigHai2JtKCjlBgmdKhosHDrlPpVGdGM1jOQYuzBbiKqDuJXFkXA0MyFmSmcpCgIzJVB1jQgg7CtHbZ0oNi+FpWDpRWiPfA32Svl3YS+cyAM6SDrKgBoDABHeGsDlwoveJMVTsDLls6pIWtLWsjLnQFEpgkbjQHURwq4quARQmhkZt8g5NvGpqNepMGAfIE1LuXYmgd3ckyAT60lDm/IOxS4VkCCkCDMzqZ5jh/eq7Yplxbp4EhPjtPz+VFsTcAEcpPy40MtOA4D/ALnT19aauDJN5ZzcM51oQNAmAf8AiV8oHlUy0RmOYfDMJ6hAUqfWo9q0pRV+JXcB0MSZWR4c/wCWjDLAICUjc5RyjSY8gkevM1GyqQ64xCGk8f7D9TUHH7QrWgaDuBOvAgpj810auh/ETySCT4kgUJVcZ3AmCQQVGOEk5fkRVUy0kbH2XsUMWzbSNcqRJ5qOpMciSSOhnjTuMYaHkZTVN7FdoVZgy4pJAGVJIIUCNkK/ECJg7giDMir+24CJFbYNSRjfdGWTMcUwFxgk7poJeCRWsY+zmaUOhrG8TuigkctKVOGHo2VXOccMBYguCaDOrk1KxG4kmhKnNatFCpyJQcFJvU1D1opYNcxReiq2wi0kQKVOoZMUqoaNFZYRmknjTi7dNetAAV2UE7CujpI4229EUNAbGkp2u3G46VGMDrVGy2Dla6tnYNtta8jhgeMVUFGal4ddFtQPKhkODaP/AMetvxf6qsPZGyaaUpLZmdTrNUPDl+8QFSNquPYFr+KszwH1rPZNuOGMVeNl7bRBinVKpmdTXjq+H7issXoseOOVHU5XrytYphxUry8hrUScnhEH0Amo2L3K2kE6AnRMcOtNt3KvtDaUqSE65p46beNEsVtAZKoiPAAeNafSUVhEi1nZWcLuveJM7pMH9aK2WDlfeXITwHE/oKBYdidnaOLVc3CE5iISO8lMbFRG29WnFe1Vqwyl5TyChY7hSQvP/QE/FQrqb5Q6y7HA1dYSmRlSkCIOm9VvFWMhMpI5GND4Go1z7R1ukptbRazwKjr4lKQY8yKCYphGIOLRcOqJIIJQleoTIJCUjQaedap9E2ve1Ez19X2v2rP/AHySbtwmhbgiTx4VZLPAFFfvy8tTShLbQJ7yjxM6JSOm+uwGoPGAAspBnhPnBPyNc2dbgdKFymtFUxVyBHE/U/v0qOlHqSB+vlXN0vM4DwnT9+APqKIW9kSBHxESDyE6q9NvAmq8FXsebaKUJSN3NOuWeHoT6UYtWh72dAlsEAeA1I8wdetMWlqC7nJ7qA2lA6QAT5kEeVNX12EhZSdTKU+H3j5nTyNUfJZIkW3ebKlkArJAPiqR9KguYS+n+O2sjScoSoafhKhI201HCu8PUp3KlOyTqfDh48au+HN5UACn0x2JuloE9nFW1+kFJ9xcJMKywJI4FMwNYiKsX2561UA730fjAP8AqHA+v9W9U3E8IcN007bol5LqTlBy+8SFAqSsg/DAmTsJrSUPJclMhUaEgaGNCQDwmtDguUZ+98MkWd6h5EpMg/L9+h4TVO7VdiUvEqQcqjy40Uu7IsL94yco+8n7vUxyPEeYggGjTVwFoChxG3I8R5GonnTD9u4mJv8As5uSSMw9DXVv7LXydVgeVbRNOINWwRzbKB2e9mbTPfdOc9dvSq52mw1tt8huMv1rUu0F3laMGDFZPiKXM8kEipgCm0xtMRSokwygpBNKjgmTNbVBUYG1WS0aSExQfDmToEgkngNTWk9j+zpabfuLxse7S1KQdeBKtPAAedLsm5yx4DXHtjkznFSkpNV5RqXe3maY0B+XSo6UUytPAuxrJ4hsmnk25rprSpbZp6ihLkPMYk6hISFQK1L2RXai4srJPdH5ms2w3s8++oZEHLzOgrW+wWC/ZnO8ZJTFc+9ruwjbXFuttmgKPeB4GuQvdR/cVwtuIG9QsdxFFu2VL+EcBuegpMYycu1IS2ksshYr2gatiC6TmVJCRqaWBOLW2XliFOnMByT90elZc1drxC+bzbOOZcvJsax6A+tan2oxlFlaqeIEp7raeajokeHHwFdj6VURUeZPn/wywtdjcvCK1207at4fLTaPe3JEwfgROxUeJ6D5VlOK9ucQfSpDty4UK3QAlI02HdAMVzdOruXVOLVmWslSj1/QbeVFjgzTaJPLXrWyHRZXIqXVY8FWtrXN33VGOAJJKv0FaB2E7M/aVe8WMrKdEgfePIchVLKgt0z8I4fStk7D35+zNgZEpSmVGNQOAHU0LH6Nfs86yCC9Wfu/gtlpbJbTCEpbSOAGvnXaG8wKlfAP9R5eHM03YS5KlBSUbkHdXIdKfv3JEfCANYjToJBHTauc2bUgRi94sfw2QC4RmUo/CyjaY/ERsPCqFi6siFEmSExPVWp+U1oeID3ba/xKBUvxjbyGnrWe4ph6nEiFIIJknNG+okETEfKsfUPg2ULTK9hTCZLrvwJBhP4jpw6CB/vRRE3JK0icqlnMvbuIjXxMfpppT6GGUAIUdRxAkTuSUz0J6dYoz2fwf3aFXN2shterTO2ZI2UqdUJOh5mBsN1RTm9DZNRWyE2w8tJTbsqcWTJyDuo7sJSpZhKYHMjWaaHs+xF06hlpPNboURrybzSfMVoWF2zrwStY9ywPgbSMhI4HKNh1Opoo6tR0SkBI2rRGlLkzSub0ikYb2KubeAh5tQ1nuq38jRm4YvkDutWzg/rKVeSVIj/VVlthG/71rp9dNSSFOWTNrvtRcJlK0Kb3kBKBvvqNabssfLZMkgg6gggg8iI0q54nhSHBJGtBce7Nl9tLzA/jtpDbiNvepQAEkToFhMQeI0OwgNFsojHtMl0xmT116VZcIdSpsFO31G5/Ks5T2cfeUA2y4lU6laVNhPMqKh8t/GtJwzD/AHLSGgcxSNVcydSemvyiglvJG9YHxrXTy8o13pwDKNN6rl3jQ94UHQinwrcuBbklyCO1SXliUSelSMAss7Q94nXrRZC0nU606l0cKqWByuz6J2FeUU9/XtEhSuy2E2zB99A4gcqslxjTbiC1I1OvIjlQK37Nv29mG7gpJBPeSTHSq4q4CHYz92PnWJxktHQrUJRQ7ivYRh9yWRkJ3SkwCajI9lq4kKI8f+1WLBLkrdSlAJEyVcBVwTdwsoVHNJ5/3q0O/D3wCfTxb0Zc37OAk/xHSOmlHML7KWjWpGY8zrVrxO3DgjY8DVVvmlsKhWoOx50uVtj1kMaK47wFby9Q0lKWwMylBKRpp+JR6ASadwi8JuUDnIoa1gri3W1zOduRIgISowFEzqVAZo3AUJqwYL2fLTnvHFpOX4Y5860X0JOMI+OX+fP7LgRC/MZSk+eF+PH88lrWY34Cax3t92nD61ZZDaO6kHiriqtExnGilxCBBSqQT9KxbtlYrQ+pIBKVKlMcSo6D1rb0MIVycnz4OX1KlJJLjyXf2PYJKTeLMAZkoH/Er5R60H9oOKG9eSlM+4bnIB99R3X0EaDpPOrveoFlhIZmF+5yCOK1DX5k1mVs4vKSrTgIrf00PVk7Jf4Rnvn6aUIkS3swgEDfifpUjFFQ3NdqcgbVAxp7+GB4muhLEY6MUfdLYDZHHzrfOxeEBm0a95AhIWqeKyJ9EiAPCst9m+EIuLj+InOhCcxTwJJhIV03PlW0uWQX8YkbJTsPQVxOpktRR1qY8snsLlAMyCSr00EdNK5QjSSOp8th6/lT5aAASAI0AG2idBTOJKypgfv96+tZDQgLfuylalbJCp9DrWUYjjqJgOBA4iOWnnW127EIgCVL0A58/lVMs/Zqg3qnn0hTSF5kIEQ8rdOYcEp4g76DaZRbX3tGiuztTGuzOGNoZ+23UhMZ0BzulxIEha0n4W+ITx3OkA2bBMHXcrF3dpIG7LCp7o3S46k/eO4Qfh0nXQT3sIDjqXLhYWEHMhoRkzD4VLP3oMECAJAOsCJV7cKVokx14etMjBRWEKlNyeWSrl9sfEoVCcxNGyBNNs4Sk6rOY+NdXKkN6JAnwqxUcS8SNR1InadvrTS3hwNDWboqKlbcq5L8bcaASep+m8yknMgweI4KHI/PWopXtU1lMJzL0FQhPU6MoUdAQD68K4S5Qy2uC6ufuJ26mpT9wBtvQnOMFljKqZWywj29uQhP8xqqYlYh3UaL4Giz5nU1CWmud9dZCzvidyvoKnV6clkC2d440cjo04HgasVrChINMZUrELE1BftFMmW1SOR+ldqm+rq1rUv9HE6ro7ek3zH/AGHQzSqFb3yykEg17VnRJGX1UCLzt4h9soWlJB61DwKyZfcIbYSsxrPwpHMkzFEG/Y03l/8A63p/pbj0yz86n9n/AGcvWbilIu/eIUmChSMpJGo74X1PDjWScJM01WxTLFhmEtIRsmf5dB/eoF/ZpKgGyVKmY/Oo2JYmpMZU94TLZUB8MyOp/OmbDBFodFw6+pjQ5mkDONY+JR7qD018aSpYaaN8Y423/gIosViZB057081YBchxAKIOhjXTaPX0qS3i7SgEhR3UJO/dzTtp9003ioUWyhpYSvQ5lDSeCSR8PDXpRj293chNrljtf/IzHtJ2gdS6sOFTapnIDEDgARuAIAPSmcN9oZQCh6Vo4K4ih+PdnsRvLsIFusLCdVKhLeWYn3s5SOgJO+lM33spxNAlKGnejbqZ9HMs11fXhOtJrBx3VKM209Fxv8WbdSFAkJgSriknYivMCQl65Sh+CpiHMw1BE90nzE+VZnb4fiFutTam3G5MKS4I0HETuOokVZvZ/wBoEW6ny8FLU6oDMmD3USIg8JJrNCPe8R2x0n2rMtIsntJus7zbc6BObQ8ToPkKqK30gZdyKs3afAX7goetEKUlxIEGEqBmBGY6CoyvZldoSVBbLqwO82grzf7uZICj5jpNdam6EIRi3g51tU5SckipqlStTA6UNxN7NtsNBRJm1ddJS2245G4bQtZ8wkEiucPwB128Yt3m3bcOrCczja29IJOXOBJgGOsUy+2MY8i6K5N5wW32LWbqvfOBRbZSUyRH8RQB7pkfCAoHxIrVrNYcJUNkmARxNLDOzduzbpYbSpLYG2bUniVKA7xJ3NTmbZLaEtoEJGw85PzJriTl3PJ1orCwRri5CJWTCUDMo6bDYa8VHT1oFgrS3VKfdke8ghMylKB8Om2xnz5k0Yx2yStstmYVvBgyNiPDzFc4daqSlLalZ41KoCTl+6kxoTvrx486r4D5CDKQBnOmmnRPLxO5/tTb1yEjMdZG3IcBUfE3s0Np47nkkak+n0oBfXSnFFI0A0HgKqWwSLzEwqQUj61Dt2DMhSk+BNPM2w5k0SsmEpSVr0SOdAI8hfu287i1RGgO5qruYopxZTzOnURv49K5x7GS4oxOUaAVHtLIRJmdweI46UMhSwF9kRUcKNdpUT3V6HgeCv0PSpFkyPiVsnbqaJCbh1rpnX5TQbHcRK1Bts6kxRnF7uEacqB4Ja98vL3+6KE5qCyy9VUrZYQcYQGWwgbxrUZxVSMhVJqBd3SG9zJ5Cuf6d3VT9qOxB1dPD3PB0ZNMPqSkSpQobcYstW3dFQy2pZ4mux0/6HFbtZzb/wBditUrP5Ji8Tkw2PM0Rw60WvVWorzB8I2JGn51Z2mgkQK02OqldlSMDvv6jdr/AG8EdFikClUzLSrJ3y+S3ajL/wD9nvoHeW1P8ySJ+dO4f7Sr19eRlDS1kEhKEqWqBuYnUV7iXsYddIP2tpMT/sln/mop2D9lr2H3ibg3DTqQlaSkJWg94bjcbgVnjGeNtj5Th4QOwhi6uL1Kr60cyFRVm90sIzpTKM3IZgDPMCdCauVxdpbWUOx35ynZKv5Z4L12nXWOIq3ZVfy/Oqvj9mRIWnO2qZSIVI8FbjXahKHah9Fve8P9gZa4Yw2tKkMKQQT/ALR4jjuFqI+VF/taQNo48ZnnWX4hbOstn7PnbyqKswUU5QJKUabH4e7MDLrvRrBu1Pv2QXQG1cZIhUfeA3APX571WMc8DbXhZkW1q/gpy7qUkEeKgPrRFd3Kwn5zVawN9Dr2ZJlDes8CsiAOsAqPiU1Yk+7kqIKj8h0p5zWP3tu06j3bqUOJ4pWAoDrrseo1oNZ9lMPZSEt2zPTMVOHyLiiaKO4nHwiB6ULevVhRUSSCNuFWUnHjQHFPkONBMZUogRGmgA5dKYxB1SdW+8pOpH4k8UjryqDbYsnLBMfvlUhboyymVk7BIJI8Y2oZDglYetr3ZLQShK5XCEhMqXqVEJGqidydaeNzoB8qo+Muut6NlbckqEpUBnOqkaiCDqoeKtoFFMAxwXCJOiwYWPwq/TiDUyTBZW3OHDceBp7MAZ5VAAKikaiNSRyBEjzgCur+5yZQBOZUHWIEEk+QFEB0rKSVmSeA5awEgcSa6eV7pBKj3jqo9enQbDwpu3VKwPwk+oAknwzJHrQrtNe/dB1Og89KAT1sShSuK9uiZ+p/IUw1Znl5kURU1BgbAACOmleXb6Gk5l+SePnQCMotkoGZRhI48+gquY9jZdOVMhtOw51ExrGVvGJhPAcKHsgkwNqq2WSJFo1mVJ9KONACKh2jMU84qoRjq5cIb3/e9T7kgZUTtE15g1tlSVnc7eFNuJJX51dfIOXgcvWs5H4RXTKJIA2rq4cnuiu0vpaGp1NYGn1N3auEdeGOlo7pcg/tDiBbSEpMcPGq2FE6nUmiuKM+/IWk7bDmKhWzPPhXremhCuvC5PKdTZZbZl8Ct7Yq8KsOG4btIrnC7eeFG0CNqy9V1T+1DqKEts6QAkQKcSOJpIRQ/Gb8NpNczOTYkOO4kkEiRSrNrnF1FZM8aVTIcGxNYgn7yVJ8sw/0yacF8nWMxiJhC+M7aa7Hb9KzvDe1yFEAXTaxtkfSpsz/AFvAfJw1KxTG8OTBvC60udAi4fKTrMpCXBoYGkcOlTK8A7S7nFkDdLw/+C4P/JUa7u2HRlWH/Jm6SRttCOv58qrFm1YLSFtjE1JOoUH8RCSN+6oOwR4fUURZctkxDd+f6nrs8QPvO81D58jU0Ra4I91gVo4koU5elKt0ht2Dud/cT8+I5iQh9nWHcHb9P+66rl+Jk8x+wasjmI22xbuBtvcOI4iN3RGpHr0McC/tokNvRpr9sPGI/wBueCv9J5CRhIMpt8sgWXZtppBQzdXiQeJYCiJ4yWgJ8eQ6SOd7Gn3vvU313niJNukTGskIKATr+VWRGJIiU2r6gP8A3CTuJjV3eSkeJ5alHGEHe1I6rVpwA1nnm9KJUh29k+NFO5+ptygn/wC6OdSfs69ihw+CGhx6vchXKcZZ3SxbEcy4OsfcPAJ9Ty1bViyFHS1sl7/fBPDgWOPe48E8zlHcg7BmP2Xu21OytBTBIUEARmg/Co7Sk+Rqu2/aFQ1CojiKt192nYYISu3t2ySdClAB73DMEySP3zSMItrtBP2VludlNpLauEE5FAfmDFUk/gtFNleHaUOoLTk97725BGoVHQxQtKXmVB5Kcp1Cu8Mq0jjA16gkAj1FaNYdlmGgISJ5ka1McwdoxKQQDJHAxzFV7xvYvk9wUKLKFKBSpYCik7pB2B6x+de3jQze8nYAdDxA6SrKT0BqdnBqBijOYADTX8+lX70L9NjGGIKUrdUIKpCf6EkwrxWoqV4FPKhSLN164Q5GVpK8xUr72UEpCBx72U8tDVmdSmNduX61BvbvTlFWZRDV5epaBy6nmd6p2KXanSSZj0onfu5p5VXrl7McqeH7k1Vl0MFMkBP96K2drpNc4ZYxqaIxFAjZzMV1as53Ak6TXDLSnV5EDX5edTbHDS2slZBUPhANFACzogQNhUdSMoKjvSsLguTmSRlOs1ziDk6ULpdtbY/o6++1IiIeCe8o6DU1Du4uFJKTp9KE47eyr3Y2G/U1Yuy1lCQo8a2dJ0n0lHqP7mL/AFHq11FzqjxH+yDc4atjvIkp4p+ori0UXSO6RHMRVxcSCINMBhKdhTfq247W/kxehh64GbdnKIqU0ivW008SEisbeXkeNXb4Qms27UYvmJANHe1OLQCAapmHWRuHdfhB1qrLIjN2TihmCdDSrR2LFKUgRsKVAmTBlYyr8I9f7VNse1brQhEgb5ZCkzzyKSUz1ilSp/01Xhf2L9efyEXO3L6494G1kAAFTNsogAQB/wCXwH73pxvtmsbNMDwt7br/ACfzGlSpselrfz/LKO+f4/glo7ePxGdQ/pS0jnPwAc1f5j0rpPa55Zgv3M6n4yNu9wPT960qVC3o61Byy9J+Q19TJySwtteCIcdSr41OH+olXLr4UUwDJcPe7ZQFukFUEJB7upMqgcfnSpVx1WpSwzpObim0WN/A7pO9uQP6mP8ArqNdMPRlDJ8JZ9JmlSp30sF5Yj6mT8IN9luzCBCnEgrO+xjpV2QUoEJpUqGFHSH84OUPzXoWaVKgRo9UidaTm1KlRAge8+dqGvyrc0qVOi8ozzWJFfxO4J7qduX1617h2HTrxr2lRB4LDb4Zp3tPCvHLVuY1mvaVWSKhPD2G2wcqQCaBXyYukK5yKVKigLkJjuA0Lv7jKlSzwGlKlWWMnb1UYS4ydqMFT08pw5w/6KXbEuOieJ18zWm4c3lQBSpV3/1J4aR5botptj5NeUqVco3jyBFCsZvcoNKlUIZxij5dcyjiatOC2IaR5UqVALPXbwyaVKlUyQ/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encrypted-tbn3.gstatic.com/images?q=tbn:ANd9GcTjoHZKRyhpbOKknujV3Ux_L6CVXjQtXPbNpKzEL1iOnJ7YFF4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02"/>
            <a:ext cx="9144000" cy="685429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 smtClean="0">
                <a:solidFill>
                  <a:srgbClr val="FF0000"/>
                </a:solidFill>
              </a:rPr>
              <a:t>What is a degree?</a:t>
            </a:r>
            <a:endParaRPr lang="en-NZ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An academic degree is a college or university diploma, often associated with a title and sometimes associated with an academic position, which is usually awarded in recognition of the recipient having either satisfactorily completed a prescribed course of study or having conducted a scholarly endeavour deemed worthy of his or her admission to the degree.</a:t>
            </a:r>
            <a:endParaRPr lang="en-N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encrypted-tbn3.gstatic.com/images?q=tbn:ANd9GcRyE6Y7_ZGCeI1GGAlVQf479e3emh70gZ0JT3TOrgyx3hATRD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10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714202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0000"/>
                </a:solidFill>
              </a:rPr>
              <a:t>When was Auckland university founded and how many students are enrolled?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19256" cy="3921299"/>
          </a:xfrm>
        </p:spPr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Auckland university was founded in 1883 and over 40,000 students are enrolled and nearly 10,000 students graduating annually. </a:t>
            </a:r>
            <a:endParaRPr lang="en-N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 descr="https://encrypted-tbn2.gstatic.com/images?q=tbn:ANd9GcRqNYNh_CsW6D-iP83Y5oQxvByZD3grLE95uyEU-bvtOrkkSOw_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Why is university so important?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70000" lnSpcReduction="20000"/>
          </a:bodyPr>
          <a:lstStyle/>
          <a:p>
            <a:r>
              <a:rPr lang="en-NZ" sz="3400" dirty="0" smtClean="0">
                <a:solidFill>
                  <a:srgbClr val="FF0000"/>
                </a:solidFill>
              </a:rPr>
              <a:t>University is important because</a:t>
            </a:r>
          </a:p>
          <a:p>
            <a:r>
              <a:rPr lang="en-NZ" sz="3400" dirty="0" smtClean="0">
                <a:solidFill>
                  <a:srgbClr val="FF0000"/>
                </a:solidFill>
              </a:rPr>
              <a:t>graduates enjoy higher quality jobs than non-graduates </a:t>
            </a:r>
          </a:p>
          <a:p>
            <a:r>
              <a:rPr lang="en-NZ" sz="3400" dirty="0" smtClean="0">
                <a:solidFill>
                  <a:srgbClr val="FF0000"/>
                </a:solidFill>
              </a:rPr>
              <a:t>graduates enjoy better health outcomes, by being less likely to smoke, more likely to exercise, and less prone to depression </a:t>
            </a:r>
          </a:p>
          <a:p>
            <a:r>
              <a:rPr lang="en-NZ" sz="3400" dirty="0" smtClean="0">
                <a:solidFill>
                  <a:srgbClr val="FF0000"/>
                </a:solidFill>
              </a:rPr>
              <a:t>graduates’ children also benefit from the educational success of their parents: graduates tend to have a greater involvement with their child’s education </a:t>
            </a:r>
          </a:p>
          <a:p>
            <a:r>
              <a:rPr lang="en-NZ" sz="3400" dirty="0" smtClean="0">
                <a:solidFill>
                  <a:srgbClr val="FF0000"/>
                </a:solidFill>
              </a:rPr>
              <a:t>graduates are more influential in the community, by being active citizens who are more likely to vote and participate in voluntary activities </a:t>
            </a:r>
          </a:p>
          <a:p>
            <a:r>
              <a:rPr lang="en-NZ" sz="3400" dirty="0" smtClean="0">
                <a:solidFill>
                  <a:srgbClr val="FF0000"/>
                </a:solidFill>
              </a:rPr>
              <a:t>graduates show positive attitudes towards diversity and equal opportunities, such as on race and gender equality issues. </a:t>
            </a:r>
          </a:p>
          <a:p>
            <a:r>
              <a:rPr lang="en-NZ" sz="3400" dirty="0" smtClean="0">
                <a:solidFill>
                  <a:srgbClr val="FF0000"/>
                </a:solidFill>
              </a:rPr>
              <a:t>graduates, with their higher levels of skill, are a source of wider innovation and economic growth.</a:t>
            </a:r>
          </a:p>
          <a:p>
            <a:endParaRPr lang="en-NZ" dirty="0" smtClean="0">
              <a:solidFill>
                <a:srgbClr val="FF0000"/>
              </a:solidFill>
            </a:endParaRPr>
          </a:p>
        </p:txBody>
      </p:sp>
      <p:sp>
        <p:nvSpPr>
          <p:cNvPr id="18434" name="AutoShape 2" descr="data:image/jpeg;base64,/9j/4AAQSkZJRgABAQAAAQABAAD/2wCEAAkGBxMQEhURExMVExQWEhQUFBcTFxoWFhgUFBQWFhQXGBkYHCgiGBonHBcUIjEhJSkrLi4uFyAzODMuOCgtLiwBCgoKDg0OGxAQGy0mICQvLC8sLi0vNDcvNCwsLCwsODQuLzQtLSw0LywsLywtLy8sLCwsLSwsLCwsLCwsLCwsLP/AABEIALYBFQMBIgACEQEDEQH/xAAcAAEAAgIDAQAAAAAAAAAAAAAABQYEBwEDCAL/xAA/EAABAwIDBAgCBwcEAwAAAAABAAIDBBEFITEGEkFRBxMiYXGBkaEyQlJicoKSsdEUFSMzQ6LwY8HC4SRTsv/EABkBAQADAQEAAAAAAAAAAAAAAAABAgMEBf/EAC8RAQACAQMBBAkEAwAAAAAAAAABAhEDITESBEFRYRMUMnGBkaHR8CJCweEFM7H/2gAMAwEAAhEDEQA/AN4oiICIiAiIgIiICIiAiIgIiICIiAiIgIiICIiAiIgIiICIiAiIgIiICIiAiIgIiICIiAiIgIiICIiAiIgIiICIiAvmWQNBc4hrQCSSbAAakk6BYGP45BQQuqKiQRxt4nVx4NaNXOPILzV0jdJs+KuMTN6ClByjB7T7aOlI1+zoO85oNrYh04YfFUOhDJZY2m3XRBpaTx3Q4glo58eHfa8D29w6st1NXFvH5Hnq3/hfYnyXkFEHuIFcrxvgu1tdRW/Z6qaMDRocXR/gddvsthYH08Vcdm1UEc4yu5l4n954tJ8gg9DItc4J00YZUWEj5KZxytMwlt/tM3gB3myvWG4rBUt34Jo5m84nteP7TkgzEREBERAREQEREBERAREQEREBERAREQEREBERAREQEREBVPb3bymwmO8h6ydwvFA02c7kXH5GX+Y+QKqfSR0vR0u9TUJbLUA7r5dYojxA/wDY/wBhxvay8+4hWSTyOmle6SR53nPebuJ7ypwJTa7aypxSbrqh97ZMY24jjbya2/uczzUEiICLlTGFbK1tVbqaWZ4PzbhDPxus33UcCGRbLwroWr5bGZ8NOOILjI8eTBun8SuWFdCVHHYzzTTniBaJntd3us51ax3pw0EpjAcJrZXB9JFO53B8IcLffGQ9V6VwvYnD6axipIQRo5zeseO/efcgqZnnZGO04NHAE/kP0Wc9ojuT0tYbMM2ngZcyQvAGUdY8Pce7eZ2vV6zKXpt6iQwYjQyU8jTZxiO9nz3HWy4ghxurjUY2wfA0uPf2R+vstL9M9VUySMMsMYhFuqkbHZ1yDeNzySTmCbZDRNLX67YJriG78E6QsNrLCKrjDjoyU9U+/Kz7X8rqztcCLjMHSy8OqVwfaSro7fs9TNCBnuseQw+LPhPmF0KvZyLzdgnTliENhOyKpA4kdW/8TMv7Vf8AA+nLD5rCdktM7iS3rI/Vna/tQbSRRuEY/S1Y3qeoim+w8EjxGo81JICIiAiIgIiICIiAiIgIiICIiAiLExOu6mMvEb5XfLHGLuc7gM7BviSAEHOIYjFTsdLNIyNjBvOc8gABee+krpclrd6moy6GmzDn/DJKP+DO7U8eSt9Xg2K1EslbJDTwSvbutjDzI8MsBu3a0jesNbjjooGPYMPkElXTAAO7bbui3xxIe3O/lnzC5/WIi2Jh6df8fXU0uvT1ImcezxPuacDrKbwnZatq7dTSTPB0cGFrPxus0eq9E4TsxhronNpYYY3FhbvhoMzHcCS67gQbHWxWdsW+o6jqqr+dE8sve5dHqx3/AND7vipntXhDk9Wnom08xO8d+7TmF9CdbJnNJDTjlcyv9G2H9ytVJ0PYdTWdUSzTu3SQwFsYdui5s1va/u4rYO0GM/s0bnNb1jwCQwEAD6zz8rVRsGppqh7qqpkALwQC8kWaeDGDO3dl5rC3aLTLq7P2KLVnU1JxWPnPuTHR/S4bLG59NRMgdG4NO+wPfmLtIkdck21F7j0vdd1VPCqttK3qorvYNBuhgudTkL+q758Tnk4iMcm5H11WXXM8ufWrTrn0e1e5YKidkYu9wb4nPyHFRlRjzBkxpeeZ7I/X2UIWtGbjc8V8vxGNmllG8s8Qz5a2eTjuDk3s++vuuhtI3Vzrn/OKiajHQOKiqraID5lPQnK3iWNmgC1700VIko47aipb6dXKsSv2yjZq8X5DMql7WbTftbWxtB3Q/fJPMAgW9St9Kk9USradlYREXYyEREH3DM5jg5ji1wzDmkgg9xGi9NdCjcRdSGaumfJHIGGmbLnIGC93lx7RDrtsCTkL8c9U9D2wX7xm/aahv/iROzB/rSDMMH1Rq4+A4m3plhAyGQ4WRD7RERIiIgIiICIiAiLpfLmQOFvf/Cq2tFYzI7lwXALoLieK43VjPaI7oW6XaZh4r4MxXFkssp1rSnEPkkniuNxddRVxx/G9re4nP01UbPtFE34Q5/luj1OfssrX8ZWiJ7mbWUIk4lp4EFYD6epaLBzZG8nC6i67amT5GAE5ADtH1NgPMKFqsSqJcnSE9wJaweJbbf8AAfiVM5dWloXtHVMxEeMuja2mpm/xJC+ln+V1M+7rj/TvkPAtULR49WU5JD3TPljvvSC+61p+Kw0dc6Z6k8STItoYw7ffZ7uZFmj7LdAovHsYbFPTG4AJlYfvBlvcBTEeD0K9rpWvo/a87eW+I7/nPwZWFVzKknedd17kOFhccfrHvJJUw9zW8VT6/aWGI7wc0Hjpmois29ieN0NLXfSubK0adp3c+rbT15zW2J8LcfCeGwX4m1vFR9XtEB8wC1TW7UTPcWstqQDrfvUbUVDj2pJC88GAkAjmTwHue7VbRoz3uCY58mya7bCMX7d7clXq3bkfKC72VJmmLuQHADIDwC61tXRiOWc38E9V7VTv0Ib7lRM9bI/4nuPnl6LHRaRWI4UzIiIrIEREBSOBYU6qlDBk0Zvd9Fv68lhU8DpHBjRck2C2VgFE2njDG5nVzubv0QWzA6t1JG2KHssaLNaNOZ8ybkniSrjg+0Mr8iLqnYRRmUjktgYPhW6BkpJTlHV7/BZq6IIN1d6hECIERIiIgIiICxKs7rg7gQWnxGY/5LLWPXx7zHcwLjxCz1YzSU15dc1Sxgu5zWjvICj59oIW/DvP+yLD1db2Veqe04ldQhK82bS3ikJSo2kkPwNa3xu4/wCw/NRlRiUr/ikce4HdHo2y4MIGqxpqmNvG/hn+Sj3ytER3Pn2XBCjqzGXD+XET3uO6Pa6rOKYjXSXAe2If6bRf1df2srVrlMrjUTNYLuIAHEkAe6q+LbcUkWQkDzyj7XuMvdUXE8HmlN5JJJD9Zxd+eihKjBpG6C66aaFZ5lna8rFiu38klxGzdHNxz9AqvXYnLMQ57ySNOFr8ljPjLciCFy2Lmbfn6Lprp1rxDLNrbPglfTGXy/z/AKXcywvwHM5u8hwXXJLfICw9z3kq2UzWIjl2OeGHs2JHHUX89fS35roe8kkk3J1XyiYRNpnYREUqiIiAiIgLkBcKUwqjz3z939UEtgFGIhvH4zr3Dkr1s9hjpiMslG7LbPPqHA2O6ty7P4C2JoyQy+sDwUMAyVlhiDQkMdl2oCIiAiIgIiICIiAiIgrdXhzmk2AtfLwWN+7nHU+itb2A6rgRDkuX1aMtPSKfPhPcSsB+FSHJrFsDcHJcgJPZoT6WWv2bKTv1s1ZUWwYPxv8ARSOO7dUdISwydbKL/wAOEb7rgXsSMm+ZWrNqdvJ66zQXQQEnsRuI37fTc3N/2RlzBUehpXzb009S/O0eayYzW4NQEskk66UashHWO8Cfhae4kKKg2zw5zgwUTmuOTTIW5k6ZNv8A5xVInLGgkMA8RqOVtfLQLv2KwKoxSqaGgiFj2maTdsGgZ23gM3ECwF1MVzG2za+lTT2tv+e9Y9ocNjq43ubHEyQNJjcGgHeAvug2ub6ZE6qojo9qpGndjO8dLC9z3ngvReH7M08OYYCebsypeOJrcgAPBaadLVjeXFe8TxDyDjOxVfRi81NIG/SA3m+oVfLbZHI969vuYCLEAjvVU2h6OMOrbl8DWPPzxdg+2S2yyeS91cLcO0vQXPHd9HKJR9CTsu8joVq7GcEqKR25UQviN7dtpAPgdD5KdhHIubLhQCIiAiLvo6YyO3R5nkEHbh9Jvm5+Ee62VsXsg+pcHOFmfms7YDYB0+7JI0tjGgPFbuwzC2QNDWi1kGDgmBMgaAANFNsjsvsBcogRERIiIgIiICIiAiIgIi+ZHhoJJAA1JNgPNB9Iqvj+3NNSizT177XtGRuD7UnwjwzPcqBj/SPUTgsjtEw69XdziOXWOsLeCznVrHG7r0ux6l8TO0ef25Xrafb6nonGNoM8o1ZGR2ftO4e61ztVt9U1Y6th6hhyLGGxP2iMyPMDuVUqpCc95wLr5d3PJYRjAORudDkclSJm3LrnRpo8RmfHMfSPH/jLpDuBwLbk5XIFreeq6KuvzsHZ92eXjx/JZMdJezW7xc4hrGMF3yE8gO0R5W15K8bO9E00ln1Lm07TmWRgOlPi74Wnwv5KMb5iMtbWrWmLWx9Z/PepOD4XLWPEcMRmfa7ho1vDtHQD/tb72G2e/d9K2F26ZC4vlLNC91shfMgAAX7lIYHgkFFEIaeMRt1PFzncXOcc3HvKkVpWmN5edr9p646KxiPrPvERFo5RERAWNXUEU7SyWNsjSLEPAI91kog1btP0JUVRd1M51K/kBvx3+yTceRWo9qOi/EaC7nRddGP6kF3i3MttvD0t3r1ciDw6QuF642o6O8PxG5lgDZD/AFYv4cl+ZIyd94Faf2r6D6uC76R4qmfQNmSgeBO6/wAiD3INV08DpHBjRck5LeXRp0ZZNmqBZuRDSM3Hme7uUn0VdFopWNqaxt53ZiM/IOAd3rbIFkHVTUzYwGtAAHJdyIgIiICIiAiIgIiICIsXEcQip2GSaRsbBqXGw8uZ7giYiZnEMpYGJ41T0wvNMyPuJ7Xk0Zla02q6SC+4gaepvZuZY+XvNs2sv8ozPHWy15W4rI4m9mm5Nrk5nWwB3R5ALOb59l1x2Xp31Zx5Rz9m18d6UGNFqWPe+vNdrfusHad5lvmtd7QbWVlcQJHtLAcmN7LL31tqT3m6ghUk2Lt38Ivl3WX18Y4nPQc9BkOGuar+r9zprXSj/XnPnz/LtErWmz91x7tB3knVfXXEgkbrR3k3/X3WA+KxsfQH81OYBgVRWP6uGEvse049mNv2nHL/AHUTWGunram8W/TEfP4o83dkSLcQOyLDiePqVc9ltgp6wNkd/Bh1Bc3Nwy+FuVx3mw8VedmejunprSTATyg37X8trssw3icsidFdVMaeeWGr22tdtLnxn+I+6E2f2WpqLOJl5CLGR9i8+dsh3Cym0RaxERtDzrXtec2nMiIilUREQEREBERAREQEREBERAREQEREBERAREQEREBUjbrZOKZr6p7pHuja53bedxrcySGWtYDgN29szxV3XXNC143XNDhcGxFxdpDmnyIB8lW1cxhppak6dsw84yU5cx8jfgbZpdftvNi47thZrQBe2WXNYEmTQL3ac7Wzs6xsBwt465rdO2uyJnjHVMYWRtcWRAcXG7iG3Ae7U3J8lp2sgMcz45LFzXOaWtN7uGW7vDkcie4hc0Vms4xw9mmpXVjMTv8A3+eO8/PBHx2a0WN7B1zYcyBZSUEIiZ1lS8MbfsQsIErr/MQL9Wy3F2Z4DivrCcMe94DWF7y4NAA4nQf5yW39lNgIaYtmna2WcZi+bGHuvq761vBXieqcR82epX1evXa2LT+374wqGx2wD6twqahnUQZGOOx6x41DjfQd515cVt2io44WCONjWMaLBrRYLvRbRWIeXq61tSdxERWZCIiAiIgIiICIiAiIgIiICIiAiIgIiICIiAiIgIiICIiAiIg66mASNLHX3XCxsS028WkEeSq1dsVE4ubFHHCCz+ZbffvEW3W3+BvzEg3cTrqraiiaxPLSmrensyhsH2ahpQzcuSwOzNu0SAA45agAgWyG+7mplESKxEYhW97XnNpzIiIpVEREBERAREQEREBERAREQEREBERAREQEREBERAREQEREBERAREQEREBERAREQEREBERAREQEREBERAREQEREBERAREQEREBERAREQEREBERB/9k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8436" name="AutoShape 4" descr="data:image/jpeg;base64,/9j/4AAQSkZJRgABAQAAAQABAAD/2wCEAAkGBxQSEBQUEhIUFBQUFBQUFxUUFBQVFRUUFBQWFhQUFRQYHCggGBolHBQVITEiJSkrLi4uFx8zODMsNygtLiwBCgoKDg0OFhAQFywkHBwsLC8sLSwsLCwtLS4sLCwsLCwsLCssLCwsLCssLCw3LCwsLCw3LCwsLCwtKyssLCwsLP/AABEIANgA6gMBIgACEQEDEQH/xAAcAAEAAQUBAQAAAAAAAAAAAAAABAECAwUGBwj/xABAEAABAwICBgcFBgUDBQAAAAABAAIDBBEFIQYSMUFRkQcTImFxgaEyQlKxwSMzYnKS0RSC4fDxRLLiJENTY5P/xAAaAQEBAQEBAQEAAAAAAAAAAAAAAQIDBAYF/8QAJREBAQADAAICAgEFAQAAAAAAAAECAxESMQQhBUFRFSIyQmEU/9oADAMBAAIRAxEAPwD3FERAREQEREBERAREQEREBERAREQEREBERAREQEREBERAREQEREBERAREQEREBERAREQERUugqi0+M6T0lKD19RGw/De7/JozXHTdMlEH2bDUOb8YawD9LnApwekouFpulnDnGxfKz88TgB5i4W4pdOcPk9msh/mdq/7rJwdEiiU2JwyC7Jo3/le0/VSroKoiICIiAiIgIiICIiAiIgIiICIiAiKyWVrRdzg0De4gDmUF6Lk8X6RcPp7g1DZHD3YftDfvIyHNcPi/TO83FLTBo+OZ1z/825eqvE69kWixrS+jpB9vUMafgbd7z/Ky5XgGM6aV1VframQNPuRkxs8w3b53Wgsr4nXsON9M7RcUlOXfjm7I/Q3P1C4LGtO6+quJKgtafchHVt9Df1XNorxnqhGZO85k7z4lVRFRRFVLoLerF72F+O/mplLik8ZvHPMz8srx9VEuqoOjpdPMRj2Vkh/Pqv8A9wW2p+lnEW2u6B4/FEQebXBcMinB6ZB00VQ9umgcPwmRp9SVs6fprHv0bh+WUH0LQvIETkXr2+HpmpT7UE7fJjvk5T4elzDjtdM3xhfbmLrwJUTxOvo2HpLwx3+rA/NHKPUssp8GmlA/2a2Dzka08nWXzGllPE6+rIcap3+zUQu8JGfupLKpjtj2HwcCvknUHBXMcRsJHgSPknidfXSL5g0ahrKqoZBTTThziLuEsgEbL9p5IOQAX03Tx6rGtJLi1oBcdpIFrlSziysiIiitNjelNJSG1ROxjrX1L3eRx1RmuLxXpkpmXEEEsp+J1o2387n0W2006OosQm64zSRS6gZdoDmkNJIu078zvXn2J9D9cwkwyQzN4axjfyIIPNWcT7Y8V6Wq6W4i6uAH4W67v1Py9Fx2JYxUVBvPPJKfxuJH6dg8gp2I6JV0FzLSTADe1uuObbrRl4uQciNoO3zG5a+k+1UQKqqKFFUogollWyIKIiqgoqFt1ciDD1A7x4FDADtvzWVVIQYP4cd/MqvU8HEcisyWQYS13xeiEP8Aw+qyqqDEXH4eRVBId7T6FZkQY+tHfyKtFQN+XiFlVbILA8cRzCz0lO6WRkcYu+Rwa0XABJNtp2BWwUzpHtZGwve86rWgXLidgC9mwPoigFE5lTc1MgDusYT9g63ZbHuIB232qWrI6fQDQ+PDoLZPnkAMsg3kZhjeDBc25rqlw+g2OS/xEuGzsYX0UUQE0JLmPZaw1w7Nj8hlc713Cw0IiICKhKoXIKkqFXYdDMLSwxyD8bGu+YUhz1hklQctiPRvh0v+n6s8YnOZ6Xt6Ll6/oeh/7NXK07hI1jxzaGr0iSdRJahUePV/RdWM+7khlHiWOP6svVaCs0TrovbpX2G9uq8c2kr3WaqUCasV6nHgUzHMNnsc08HNLfmseuF3HS7XAxQR37XWF/k1pb83BeatkI3q9TjaBLLXCpP95K8VfEck6cT1SyjCrH+QsgqRxCvU4yorRIrtYIKgIqFVAQURVsiCiKqIKWV0cbnENaC5ziGtaMyXHYAEAuQACSTYAZkk7AAvWej3RIUtp5wDUEdlpzEIPD8ffu2KWkje9HGhLaFnWzAOqnjM5ERNPuMPHid67oSLVxVK5TpR0kqKOliNK5rXyzCMvI1i0EXu0HK/fuWG1dA6ZzMUxJ0b/wDp3zO7O90wcOsceABuBnndeh6y+ZdHdM6yimDhIZGGZ3WNdYtlc513doC4OZN+9fScUl2g7LgG3iFeCQolRiDGbbnwCyTv3KK+MFcM9nLyNzFfBicb8muz4HI8jtV8ky1dVhjXblEdHNHsOu3g799quO3+S4NrJUKLLOoBxAbHAtPfs8isU0y6yy+mEiaqUCasUaaZa+edUSpqtQJ6xRJ51rqipsCeAJ5IjitPqvrKu176jGt8Ccz8wuaWWpmL3uedriXHzWNUWoqogoqoq2QA5XCU8VaiDKKgrK2q7uSjWVVUTG1Q/wAq7+IHFQVS6DZtf/YVzTe1hck2AG0qmjUwbUAOAs4ObnmL7vku2poIw4ODGhw3gC6dOM+iGBtgIllAMvujaI/+XyXbwVi5aCVbKmlWVdTBVLgummsHUUoOYMznFvENZs9V00My826UcUZNMyNp+4bJrG+1zi0BtuHf3IrQUdC6SWnpoxcySMIO67iA4+AsfIL6fjl1WgcAByXgPRjqvxKIm5EVP2LfGxoaXneL6zl7eJUqRsDJmVeHqBUzWN9xVY6gHevFlOV6J6T0LFGbMszZVBhnomu2gLU1OB/ASO7dyXQByqrLYWOGrMOlbuv4LS1JI2gjxC9QdEDtC12IYdFqkv1Q0C5JtYDiV0x3We2PDvp5jM5a+oGRWTSHG4hJq00Lnt+MnVB/KyxNu/JaZ+Oj3o3DjmDyW5vwv7er+m/J53wcPNHquLTtBI9VYV0WK0DJna8TgHHMtORP9VpKikkZ7TCO+1xzXaWX08WWGWF5lOMCIirIiKoQEQIgBVCKqIAKiqFaSgvp32kYRtDm/NejwrksCwUl7XvFrZhv1K7anhRWenCnRlYYo1JZGoM0MxBC8txigkFXMNU3EwcMrtc17iWn+q9Q6glXxYdrEazWu7yM0Gi6JsPs6ee1h2YWA7bN7TnHvzA8l6cAoGF0LY2hrGho22At4nxW01VFS8TiLBl8rrkKp8mtdk2qeDm2B5iy9He2619XhTH7QuGzC10xy44qHHJo/vYw9vxRn6f1W1osfikyD7O+F3ZdyKy1Wjts2EjwyWjr8IPvsa7xFjzC4XGx0lldWyoWZtUuBjL4vu5HMHwv7Tee5TY8fc372M2+JnabyTrXHbtqAvOukfSAvf8AwzD2W2Mlt53N8BtW6jxtjm3Y8Gwvlt8wvLqicyPc87XOLj5lYzv0/V/FfHxy2XPL/VaAotWNYhrRdxzudjRxI3ngpD32BJ2AXWKlGWsdru0foPILi+ltnpHg0edLI2OIXe45X9T3DvXodN0ZOZEA+oL3W+Aao7hfMrbdG+B6jOveO28dnubfLntXeWXp19x/b5T8l8rHZncMZ9R4XjHR28XPVtf3suDyXJ1uizmGwLmng8L6efEDtCg1mERyCzmg+IBXebr+35PjHy5JgkzfdDvA/QqO6hlG2N3L9l9EYhoHC65YCw/hOXIrnK7QeZl9Qh45FdZtxrNxrxYwuG1juRVtjwPIr06qwiSP243N7yMuexRv4UcFuXrPHnIWZlO93sscfIr0AUg4DksjadUcPTYHK7aA0d+3kt5QYI1mftO4n6LoWU6kxUqCJRwgbltYGBXRUqksp1BdHEpcUCxxQKdACEFWQ2CyQw2UhouNizRRoJVOzIKVqpFGs2oordoiILS1R5aUFSlSyzcYvWhrcGa7ctBWYERctv5fsu1q6hjBd72sA3ucGjmVyWL6b0cdwJOtPCIawv8Am2Ljl4z29GnVs2XmGNrlq/DrG5bn8Tey70XC4zTvhebXLNutw7nBdNjmnD5LiKFsY4uOs7kMvmuGxSoklN5Hud4nLlsXnyywr9z4XxPk6b5ev+L5K8ltjnsB5i62dLUNe9jeL2jyvmuTeS3f5KsFe5pBGRaQQe8HeFJre3d8n+3KerY+ncJqAI2gbgAtrHKCvJdGNNLxt65paDl1jbuYbbfBd9h+ItkaCxwcDvBB+S6PmMsXQgq4KBFMpDJUcuM5VpYEa5XXREeWjadoWordF4X+4AeLcj6LoLorLYnXB1ehNvYefBwv6haio0amZ7msOLc/Rep6qsdEFubconI8kFGWmxBHiFKip16VNQtdtaD4gFcLpTXxwv1IY2l1+04lwaO4AA8zZdJun7Tw/hgZCs7IVfQO6xgdax3jbY+KmthXWXrPEdkKkRxLMyJZ2RoMUcSlRR7FfHBldSoIN6DIxiyaqyNYr9RBNREQFExOAvic0Oe2+9ji13kQpaoQiy8vXiOk+jkweTrTSD/2Ev8AVctJC9ps5jh4gr6SkpmnaFCmweN21gPkvNl8eV+zo/L54Tj57hpJZMo4nO7yLDmoeL4U+EgSuAec9Ru4cSV9HNwqNoyaAvHukbRt8M7pgLsebk8CuWerwx7I9vxfnf8Ao3THPLkefGAcFkosLdM8MYLk+nepUUBe4NaLuOQAXr+g+h4gjDni73AEn6Bc9UuVez8jt16MOT3XH4XotJA3skjjvafFpyWzgpDGbt1oXfEy5YfzNOz1Xpww0W2KJU4I07Bb5L05Y9fLXZ2uWpNIpYrdezXb/wCSP6hdLh2LRzC8bw7iN48RuWpq8Fcy9ha+3gfELR1WEDW1heJ42PZe1+8bQudlidlehslWdsq89pseqaewnZ1rPjbYO/Zy6bCcdinH2bwTvacnDxac1OpY6EPVwKhMkWVsqrPEq6qFha9XhyM8QNIMQ6iBztjjk3xO9eZmEucX65Jvex2W7lvdOK8vnEY2M2+O/wDvuWvpoOzn/d1mumM5G3wSL7P+Y/RbRsSj4ayzB3581s2MXsw/xjhl7YWxLNHEsrWKRDDvW0WmLYFIDFdHDzWUNQWtar9VXhqu1UFUREBERAREQUIUHE8MZMwtcLgqeilnVxyuN7HE4JoBFTymTab5X3eC7COAALMizMJPTrs357L3K9W6qaquRa5HFhfCDuWvqsJa7ZktsqWWbg1Mq4+rwZzb2GR25XafELnK/R9pOs28b9xBIHk4ZhepOZdQKrDGu2CxXHLU3jseeU2NVNMdWZplZx2PA7jscunwrHop/Yd2t7XZOHkVSuwkgEFt28DmPLgucrsBBN47hwzA2O/lI2rhZcXWcrumSLL1ls+C8/o8bqIDqyAytHHJ489/munosYjmYdR3a1T2Tk7ZwVmXUuLk9XXkc8+84nmbrZMi9lvHMrWYZWsIFr3GVu9dHhtKT2iNuxXGdpfqJ9LEprWrEwKQwL2R518UdyprWKynbvUgBVFoargFVFQREQEREBERAREQEREBERAREQEREBERBa5q11bhLX7Mj6LZosXCVZeOPrsMIye3WHEbR57/ADWokwEk6zN28Egj9l6K5txsUV2HMJvbyXDLR306TY5TBNHM9Z9rXvkALnvI2rpRT5bFsGsAFgqFi3jr8UufWvESyxxZqR1ayMbZdZGOqNar0RaQREQEREBERAREQEREBERAREQEREBERAREQEREBERAREQEREBERAREQEREBERAREQEREBERAREQEREBERAREQEREBERAREQEREBERAREQEREH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8438" name="AutoShape 6" descr="data:image/jpeg;base64,/9j/4AAQSkZJRgABAQAAAQABAAD/2wCEAAkGBxQSEBQUEhIUFBQUFBQUFxUUFBQVFRUUFBQWFhQUFRQYHCggGBolHBQVITEiJSkrLi4uFx8zODMsNygtLiwBCgoKDg0OFhAQFywkHBwsLC8sLSwsLCwtLS4sLCwsLCwsLCssLCwsLCssLCw3LCwsLCw3LCwsLCwtKyssLCwsLP/AABEIANgA6gMBIgACEQEDEQH/xAAcAAEAAQUBAQAAAAAAAAAAAAAABAECAwUGBwj/xABAEAABAwICBgcFBgUDBQAAAAABAAIDBBEFIQYSMUFRkQcTImFxgaEyQlKxwSMzYnKS0RSC4fDxRLLiJENTY5P/xAAaAQEBAQEBAQEAAAAAAAAAAAAAAQIDBAYF/8QAJREBAQADAAICAgEFAQAAAAAAAAECAxESMQQhBUFRFSIyQmEU/9oADAMBAAIRAxEAPwD3FERAREQEREBERAREQEREBERAREQEREBERAREQEREBERAREQEREBERAREQEREBERAREQERUugqi0+M6T0lKD19RGw/De7/JozXHTdMlEH2bDUOb8YawD9LnApwekouFpulnDnGxfKz88TgB5i4W4pdOcPk9msh/mdq/7rJwdEiiU2JwyC7Jo3/le0/VSroKoiICIiAiIgIiICIiAiIgIiICIiAiKyWVrRdzg0De4gDmUF6Lk8X6RcPp7g1DZHD3YftDfvIyHNcPi/TO83FLTBo+OZ1z/825eqvE69kWixrS+jpB9vUMafgbd7z/Ky5XgGM6aV1VframQNPuRkxs8w3b53Wgsr4nXsON9M7RcUlOXfjm7I/Q3P1C4LGtO6+quJKgtafchHVt9Df1XNorxnqhGZO85k7z4lVRFRRFVLoLerF72F+O/mplLik8ZvHPMz8srx9VEuqoOjpdPMRj2Vkh/Pqv8A9wW2p+lnEW2u6B4/FEQebXBcMinB6ZB00VQ9umgcPwmRp9SVs6fprHv0bh+WUH0LQvIETkXr2+HpmpT7UE7fJjvk5T4elzDjtdM3xhfbmLrwJUTxOvo2HpLwx3+rA/NHKPUssp8GmlA/2a2Dzka08nWXzGllPE6+rIcap3+zUQu8JGfupLKpjtj2HwcCvknUHBXMcRsJHgSPknidfXSL5g0ahrKqoZBTTThziLuEsgEbL9p5IOQAX03Tx6rGtJLi1oBcdpIFrlSziysiIiitNjelNJSG1ROxjrX1L3eRx1RmuLxXpkpmXEEEsp+J1o2387n0W2006OosQm64zSRS6gZdoDmkNJIu078zvXn2J9D9cwkwyQzN4axjfyIIPNWcT7Y8V6Wq6W4i6uAH4W67v1Py9Fx2JYxUVBvPPJKfxuJH6dg8gp2I6JV0FzLSTADe1uuObbrRl4uQciNoO3zG5a+k+1UQKqqKFFUogollWyIKIiqgoqFt1ciDD1A7x4FDADtvzWVVIQYP4cd/MqvU8HEcisyWQYS13xeiEP8Aw+qyqqDEXH4eRVBId7T6FZkQY+tHfyKtFQN+XiFlVbILA8cRzCz0lO6WRkcYu+Rwa0XABJNtp2BWwUzpHtZGwve86rWgXLidgC9mwPoigFE5lTc1MgDusYT9g63ZbHuIB232qWrI6fQDQ+PDoLZPnkAMsg3kZhjeDBc25rqlw+g2OS/xEuGzsYX0UUQE0JLmPZaw1w7Nj8hlc713Cw0IiICKhKoXIKkqFXYdDMLSwxyD8bGu+YUhz1hklQctiPRvh0v+n6s8YnOZ6Xt6Ll6/oeh/7NXK07hI1jxzaGr0iSdRJahUePV/RdWM+7khlHiWOP6svVaCs0TrovbpX2G9uq8c2kr3WaqUCasV6nHgUzHMNnsc08HNLfmseuF3HS7XAxQR37XWF/k1pb83BeatkI3q9TjaBLLXCpP95K8VfEck6cT1SyjCrH+QsgqRxCvU4yorRIrtYIKgIqFVAQURVsiCiKqIKWV0cbnENaC5ziGtaMyXHYAEAuQACSTYAZkk7AAvWej3RIUtp5wDUEdlpzEIPD8ffu2KWkje9HGhLaFnWzAOqnjM5ERNPuMPHid67oSLVxVK5TpR0kqKOliNK5rXyzCMvI1i0EXu0HK/fuWG1dA6ZzMUxJ0b/wDp3zO7O90wcOsceABuBnndeh6y+ZdHdM6yimDhIZGGZ3WNdYtlc513doC4OZN+9fScUl2g7LgG3iFeCQolRiDGbbnwCyTv3KK+MFcM9nLyNzFfBicb8muz4HI8jtV8ky1dVhjXblEdHNHsOu3g799quO3+S4NrJUKLLOoBxAbHAtPfs8isU0y6yy+mEiaqUCasUaaZa+edUSpqtQJ6xRJ51rqipsCeAJ5IjitPqvrKu176jGt8Ccz8wuaWWpmL3uedriXHzWNUWoqogoqoq2QA5XCU8VaiDKKgrK2q7uSjWVVUTG1Q/wAq7+IHFQVS6DZtf/YVzTe1hck2AG0qmjUwbUAOAs4ObnmL7vku2poIw4ODGhw3gC6dOM+iGBtgIllAMvujaI/+XyXbwVi5aCVbKmlWVdTBVLgummsHUUoOYMznFvENZs9V00My826UcUZNMyNp+4bJrG+1zi0BtuHf3IrQUdC6SWnpoxcySMIO67iA4+AsfIL6fjl1WgcAByXgPRjqvxKIm5EVP2LfGxoaXneL6zl7eJUqRsDJmVeHqBUzWN9xVY6gHevFlOV6J6T0LFGbMszZVBhnomu2gLU1OB/ASO7dyXQByqrLYWOGrMOlbuv4LS1JI2gjxC9QdEDtC12IYdFqkv1Q0C5JtYDiV0x3We2PDvp5jM5a+oGRWTSHG4hJq00Lnt+MnVB/KyxNu/JaZ+Oj3o3DjmDyW5vwv7er+m/J53wcPNHquLTtBI9VYV0WK0DJna8TgHHMtORP9VpKikkZ7TCO+1xzXaWX08WWGWF5lOMCIirIiKoQEQIgBVCKqIAKiqFaSgvp32kYRtDm/NejwrksCwUl7XvFrZhv1K7anhRWenCnRlYYo1JZGoM0MxBC8txigkFXMNU3EwcMrtc17iWn+q9Q6glXxYdrEazWu7yM0Gi6JsPs6ee1h2YWA7bN7TnHvzA8l6cAoGF0LY2hrGho22At4nxW01VFS8TiLBl8rrkKp8mtdk2qeDm2B5iy9He2619XhTH7QuGzC10xy44qHHJo/vYw9vxRn6f1W1osfikyD7O+F3ZdyKy1Wjts2EjwyWjr8IPvsa7xFjzC4XGx0lldWyoWZtUuBjL4vu5HMHwv7Tee5TY8fc372M2+JnabyTrXHbtqAvOukfSAvf8AwzD2W2Mlt53N8BtW6jxtjm3Y8Gwvlt8wvLqicyPc87XOLj5lYzv0/V/FfHxy2XPL/VaAotWNYhrRdxzudjRxI3ngpD32BJ2AXWKlGWsdru0foPILi+ltnpHg0edLI2OIXe45X9T3DvXodN0ZOZEA+oL3W+Aao7hfMrbdG+B6jOveO28dnubfLntXeWXp19x/b5T8l8rHZncMZ9R4XjHR28XPVtf3suDyXJ1uizmGwLmng8L6efEDtCg1mERyCzmg+IBXebr+35PjHy5JgkzfdDvA/QqO6hlG2N3L9l9EYhoHC65YCw/hOXIrnK7QeZl9Qh45FdZtxrNxrxYwuG1juRVtjwPIr06qwiSP243N7yMuexRv4UcFuXrPHnIWZlO93sscfIr0AUg4DksjadUcPTYHK7aA0d+3kt5QYI1mftO4n6LoWU6kxUqCJRwgbltYGBXRUqksp1BdHEpcUCxxQKdACEFWQ2CyQw2UhouNizRRoJVOzIKVqpFGs2oordoiILS1R5aUFSlSyzcYvWhrcGa7ctBWYERctv5fsu1q6hjBd72sA3ucGjmVyWL6b0cdwJOtPCIawv8Am2Ljl4z29GnVs2XmGNrlq/DrG5bn8Tey70XC4zTvhebXLNutw7nBdNjmnD5LiKFsY4uOs7kMvmuGxSoklN5Hud4nLlsXnyywr9z4XxPk6b5ev+L5K8ltjnsB5i62dLUNe9jeL2jyvmuTeS3f5KsFe5pBGRaQQe8HeFJre3d8n+3KerY+ncJqAI2gbgAtrHKCvJdGNNLxt65paDl1jbuYbbfBd9h+ItkaCxwcDvBB+S6PmMsXQgq4KBFMpDJUcuM5VpYEa5XXREeWjadoWordF4X+4AeLcj6LoLorLYnXB1ehNvYefBwv6haio0amZ7msOLc/Rep6qsdEFubconI8kFGWmxBHiFKip16VNQtdtaD4gFcLpTXxwv1IY2l1+04lwaO4AA8zZdJun7Tw/hgZCs7IVfQO6xgdax3jbY+KmthXWXrPEdkKkRxLMyJZ2RoMUcSlRR7FfHBldSoIN6DIxiyaqyNYr9RBNREQFExOAvic0Oe2+9ji13kQpaoQiy8vXiOk+jkweTrTSD/2Ev8AVctJC9ps5jh4gr6SkpmnaFCmweN21gPkvNl8eV+zo/L54Tj57hpJZMo4nO7yLDmoeL4U+EgSuAec9Ru4cSV9HNwqNoyaAvHukbRt8M7pgLsebk8CuWerwx7I9vxfnf8Ao3THPLkefGAcFkosLdM8MYLk+nepUUBe4NaLuOQAXr+g+h4gjDni73AEn6Bc9UuVez8jt16MOT3XH4XotJA3skjjvafFpyWzgpDGbt1oXfEy5YfzNOz1Xpww0W2KJU4I07Bb5L05Y9fLXZ2uWpNIpYrdezXb/wCSP6hdLh2LRzC8bw7iN48RuWpq8Fcy9ha+3gfELR1WEDW1heJ42PZe1+8bQudlidlehslWdsq89pseqaewnZ1rPjbYO/Zy6bCcdinH2bwTvacnDxac1OpY6EPVwKhMkWVsqrPEq6qFha9XhyM8QNIMQ6iBztjjk3xO9eZmEucX65Jvex2W7lvdOK8vnEY2M2+O/wDvuWvpoOzn/d1mumM5G3wSL7P+Y/RbRsSj4ayzB3581s2MXsw/xjhl7YWxLNHEsrWKRDDvW0WmLYFIDFdHDzWUNQWtar9VXhqu1UFUREBERAREQUIUHE8MZMwtcLgqeilnVxyuN7HE4JoBFTymTab5X3eC7COAALMizMJPTrs357L3K9W6qaquRa5HFhfCDuWvqsJa7ZktsqWWbg1Mq4+rwZzb2GR25XafELnK/R9pOs28b9xBIHk4ZhepOZdQKrDGu2CxXHLU3jseeU2NVNMdWZplZx2PA7jscunwrHop/Yd2t7XZOHkVSuwkgEFt28DmPLgucrsBBN47hwzA2O/lI2rhZcXWcrumSLL1ls+C8/o8bqIDqyAytHHJ489/munosYjmYdR3a1T2Tk7ZwVmXUuLk9XXkc8+84nmbrZMi9lvHMrWYZWsIFr3GVu9dHhtKT2iNuxXGdpfqJ9LEprWrEwKQwL2R518UdyprWKynbvUgBVFoargFVFQREQEREBERAREQEREBERAREQEREBERBa5q11bhLX7Mj6LZosXCVZeOPrsMIye3WHEbR57/ADWokwEk6zN28Egj9l6K5txsUV2HMJvbyXDLR306TY5TBNHM9Z9rXvkALnvI2rpRT5bFsGsAFgqFi3jr8UufWvESyxxZqR1ayMbZdZGOqNar0RaQREQEREBERAREQEREBERAREQEREBERAREQEREBERAREQEREBERAREQEREBERAREQEREBERAREQEREBERAREQEREBERAREQEREBERAREQEREH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8440" name="AutoShape 8" descr="data:image/jpeg;base64,/9j/4AAQSkZJRgABAQAAAQABAAD/2wCEAAkGBxQSEBQUEhIUFBQUFBQUFxUUFBQVFRUUFBQWFhQUFRQYHCggGBolHBQVITEiJSkrLi4uFx8zODMsNygtLiwBCgoKDg0OFhAQFywkHBwsLC8sLSwsLCwtLS4sLCwsLCwsLCssLCwsLCssLCw3LCwsLCw3LCwsLCwtKyssLCwsLP/AABEIANgA6gMBIgACEQEDEQH/xAAcAAEAAQUBAQAAAAAAAAAAAAAABAECAwUGBwj/xABAEAABAwICBgcFBgUDBQAAAAABAAIDBBEFIQYSMUFRkQcTImFxgaEyQlKxwSMzYnKS0RSC4fDxRLLiJENTY5P/xAAaAQEBAQEBAQEAAAAAAAAAAAAAAQIDBAYF/8QAJREBAQADAAICAgEFAQAAAAAAAAECAxESMQQhBUFRFSIyQmEU/9oADAMBAAIRAxEAPwD3FERAREQEREBERAREQEREBERAREQEREBERAREQEREBERAREQEREBERAREQEREBERAREQERUugqi0+M6T0lKD19RGw/De7/JozXHTdMlEH2bDUOb8YawD9LnApwekouFpulnDnGxfKz88TgB5i4W4pdOcPk9msh/mdq/7rJwdEiiU2JwyC7Jo3/le0/VSroKoiICIiAiIgIiICIiAiIgIiICIiAiKyWVrRdzg0De4gDmUF6Lk8X6RcPp7g1DZHD3YftDfvIyHNcPi/TO83FLTBo+OZ1z/825eqvE69kWixrS+jpB9vUMafgbd7z/Ky5XgGM6aV1VframQNPuRkxs8w3b53Wgsr4nXsON9M7RcUlOXfjm7I/Q3P1C4LGtO6+quJKgtafchHVt9Df1XNorxnqhGZO85k7z4lVRFRRFVLoLerF72F+O/mplLik8ZvHPMz8srx9VEuqoOjpdPMRj2Vkh/Pqv8A9wW2p+lnEW2u6B4/FEQebXBcMinB6ZB00VQ9umgcPwmRp9SVs6fprHv0bh+WUH0LQvIETkXr2+HpmpT7UE7fJjvk5T4elzDjtdM3xhfbmLrwJUTxOvo2HpLwx3+rA/NHKPUssp8GmlA/2a2Dzka08nWXzGllPE6+rIcap3+zUQu8JGfupLKpjtj2HwcCvknUHBXMcRsJHgSPknidfXSL5g0ahrKqoZBTTThziLuEsgEbL9p5IOQAX03Tx6rGtJLi1oBcdpIFrlSziysiIiitNjelNJSG1ROxjrX1L3eRx1RmuLxXpkpmXEEEsp+J1o2387n0W2006OosQm64zSRS6gZdoDmkNJIu078zvXn2J9D9cwkwyQzN4axjfyIIPNWcT7Y8V6Wq6W4i6uAH4W67v1Py9Fx2JYxUVBvPPJKfxuJH6dg8gp2I6JV0FzLSTADe1uuObbrRl4uQciNoO3zG5a+k+1UQKqqKFFUogollWyIKIiqgoqFt1ciDD1A7x4FDADtvzWVVIQYP4cd/MqvU8HEcisyWQYS13xeiEP8Aw+qyqqDEXH4eRVBId7T6FZkQY+tHfyKtFQN+XiFlVbILA8cRzCz0lO6WRkcYu+Rwa0XABJNtp2BWwUzpHtZGwve86rWgXLidgC9mwPoigFE5lTc1MgDusYT9g63ZbHuIB232qWrI6fQDQ+PDoLZPnkAMsg3kZhjeDBc25rqlw+g2OS/xEuGzsYX0UUQE0JLmPZaw1w7Nj8hlc713Cw0IiICKhKoXIKkqFXYdDMLSwxyD8bGu+YUhz1hklQctiPRvh0v+n6s8YnOZ6Xt6Ll6/oeh/7NXK07hI1jxzaGr0iSdRJahUePV/RdWM+7khlHiWOP6svVaCs0TrovbpX2G9uq8c2kr3WaqUCasV6nHgUzHMNnsc08HNLfmseuF3HS7XAxQR37XWF/k1pb83BeatkI3q9TjaBLLXCpP95K8VfEck6cT1SyjCrH+QsgqRxCvU4yorRIrtYIKgIqFVAQURVsiCiKqIKWV0cbnENaC5ziGtaMyXHYAEAuQACSTYAZkk7AAvWej3RIUtp5wDUEdlpzEIPD8ffu2KWkje9HGhLaFnWzAOqnjM5ERNPuMPHid67oSLVxVK5TpR0kqKOliNK5rXyzCMvI1i0EXu0HK/fuWG1dA6ZzMUxJ0b/wDp3zO7O90wcOsceABuBnndeh6y+ZdHdM6yimDhIZGGZ3WNdYtlc513doC4OZN+9fScUl2g7LgG3iFeCQolRiDGbbnwCyTv3KK+MFcM9nLyNzFfBicb8muz4HI8jtV8ky1dVhjXblEdHNHsOu3g799quO3+S4NrJUKLLOoBxAbHAtPfs8isU0y6yy+mEiaqUCasUaaZa+edUSpqtQJ6xRJ51rqipsCeAJ5IjitPqvrKu176jGt8Ccz8wuaWWpmL3uedriXHzWNUWoqogoqoq2QA5XCU8VaiDKKgrK2q7uSjWVVUTG1Q/wAq7+IHFQVS6DZtf/YVzTe1hck2AG0qmjUwbUAOAs4ObnmL7vku2poIw4ODGhw3gC6dOM+iGBtgIllAMvujaI/+XyXbwVi5aCVbKmlWVdTBVLgummsHUUoOYMznFvENZs9V00My826UcUZNMyNp+4bJrG+1zi0BtuHf3IrQUdC6SWnpoxcySMIO67iA4+AsfIL6fjl1WgcAByXgPRjqvxKIm5EVP2LfGxoaXneL6zl7eJUqRsDJmVeHqBUzWN9xVY6gHevFlOV6J6T0LFGbMszZVBhnomu2gLU1OB/ASO7dyXQByqrLYWOGrMOlbuv4LS1JI2gjxC9QdEDtC12IYdFqkv1Q0C5JtYDiV0x3We2PDvp5jM5a+oGRWTSHG4hJq00Lnt+MnVB/KyxNu/JaZ+Oj3o3DjmDyW5vwv7er+m/J53wcPNHquLTtBI9VYV0WK0DJna8TgHHMtORP9VpKikkZ7TCO+1xzXaWX08WWGWF5lOMCIirIiKoQEQIgBVCKqIAKiqFaSgvp32kYRtDm/NejwrksCwUl7XvFrZhv1K7anhRWenCnRlYYo1JZGoM0MxBC8txigkFXMNU3EwcMrtc17iWn+q9Q6glXxYdrEazWu7yM0Gi6JsPs6ee1h2YWA7bN7TnHvzA8l6cAoGF0LY2hrGho22At4nxW01VFS8TiLBl8rrkKp8mtdk2qeDm2B5iy9He2619XhTH7QuGzC10xy44qHHJo/vYw9vxRn6f1W1osfikyD7O+F3ZdyKy1Wjts2EjwyWjr8IPvsa7xFjzC4XGx0lldWyoWZtUuBjL4vu5HMHwv7Tee5TY8fc372M2+JnabyTrXHbtqAvOukfSAvf8AwzD2W2Mlt53N8BtW6jxtjm3Y8Gwvlt8wvLqicyPc87XOLj5lYzv0/V/FfHxy2XPL/VaAotWNYhrRdxzudjRxI3ngpD32BJ2AXWKlGWsdru0foPILi+ltnpHg0edLI2OIXe45X9T3DvXodN0ZOZEA+oL3W+Aao7hfMrbdG+B6jOveO28dnubfLntXeWXp19x/b5T8l8rHZncMZ9R4XjHR28XPVtf3suDyXJ1uizmGwLmng8L6efEDtCg1mERyCzmg+IBXebr+35PjHy5JgkzfdDvA/QqO6hlG2N3L9l9EYhoHC65YCw/hOXIrnK7QeZl9Qh45FdZtxrNxrxYwuG1juRVtjwPIr06qwiSP243N7yMuexRv4UcFuXrPHnIWZlO93sscfIr0AUg4DksjadUcPTYHK7aA0d+3kt5QYI1mftO4n6LoWU6kxUqCJRwgbltYGBXRUqksp1BdHEpcUCxxQKdACEFWQ2CyQw2UhouNizRRoJVOzIKVqpFGs2oordoiILS1R5aUFSlSyzcYvWhrcGa7ctBWYERctv5fsu1q6hjBd72sA3ucGjmVyWL6b0cdwJOtPCIawv8Am2Ljl4z29GnVs2XmGNrlq/DrG5bn8Tey70XC4zTvhebXLNutw7nBdNjmnD5LiKFsY4uOs7kMvmuGxSoklN5Hud4nLlsXnyywr9z4XxPk6b5ev+L5K8ltjnsB5i62dLUNe9jeL2jyvmuTeS3f5KsFe5pBGRaQQe8HeFJre3d8n+3KerY+ncJqAI2gbgAtrHKCvJdGNNLxt65paDl1jbuYbbfBd9h+ItkaCxwcDvBB+S6PmMsXQgq4KBFMpDJUcuM5VpYEa5XXREeWjadoWordF4X+4AeLcj6LoLorLYnXB1ehNvYefBwv6haio0amZ7msOLc/Rep6qsdEFubconI8kFGWmxBHiFKip16VNQtdtaD4gFcLpTXxwv1IY2l1+04lwaO4AA8zZdJun7Tw/hgZCs7IVfQO6xgdax3jbY+KmthXWXrPEdkKkRxLMyJZ2RoMUcSlRR7FfHBldSoIN6DIxiyaqyNYr9RBNREQFExOAvic0Oe2+9ji13kQpaoQiy8vXiOk+jkweTrTSD/2Ev8AVctJC9ps5jh4gr6SkpmnaFCmweN21gPkvNl8eV+zo/L54Tj57hpJZMo4nO7yLDmoeL4U+EgSuAec9Ru4cSV9HNwqNoyaAvHukbRt8M7pgLsebk8CuWerwx7I9vxfnf8Ao3THPLkefGAcFkosLdM8MYLk+nepUUBe4NaLuOQAXr+g+h4gjDni73AEn6Bc9UuVez8jt16MOT3XH4XotJA3skjjvafFpyWzgpDGbt1oXfEy5YfzNOz1Xpww0W2KJU4I07Bb5L05Y9fLXZ2uWpNIpYrdezXb/wCSP6hdLh2LRzC8bw7iN48RuWpq8Fcy9ha+3gfELR1WEDW1heJ42PZe1+8bQudlidlehslWdsq89pseqaewnZ1rPjbYO/Zy6bCcdinH2bwTvacnDxac1OpY6EPVwKhMkWVsqrPEq6qFha9XhyM8QNIMQ6iBztjjk3xO9eZmEucX65Jvex2W7lvdOK8vnEY2M2+O/wDvuWvpoOzn/d1mumM5G3wSL7P+Y/RbRsSj4ayzB3581s2MXsw/xjhl7YWxLNHEsrWKRDDvW0WmLYFIDFdHDzWUNQWtar9VXhqu1UFUREBERAREQUIUHE8MZMwtcLgqeilnVxyuN7HE4JoBFTymTab5X3eC7COAALMizMJPTrs357L3K9W6qaquRa5HFhfCDuWvqsJa7ZktsqWWbg1Mq4+rwZzb2GR25XafELnK/R9pOs28b9xBIHk4ZhepOZdQKrDGu2CxXHLU3jseeU2NVNMdWZplZx2PA7jscunwrHop/Yd2t7XZOHkVSuwkgEFt28DmPLgucrsBBN47hwzA2O/lI2rhZcXWcrumSLL1ls+C8/o8bqIDqyAytHHJ489/munosYjmYdR3a1T2Tk7ZwVmXUuLk9XXkc8+84nmbrZMi9lvHMrWYZWsIFr3GVu9dHhtKT2iNuxXGdpfqJ9LEprWrEwKQwL2R518UdyprWKynbvUgBVFoargFVFQREQEREBERAREQEREBERAREQEREBERBa5q11bhLX7Mj6LZosXCVZeOPrsMIye3WHEbR57/ADWokwEk6zN28Egj9l6K5txsUV2HMJvbyXDLR306TY5TBNHM9Z9rXvkALnvI2rpRT5bFsGsAFgqFi3jr8UufWvESyxxZqR1ayMbZdZGOqNar0RaQREQEREBERAREQEREBERAREQEREBERAREQEREBERAREQEREBERAREQEREBERAREQEREBERAREQEREBERAREQEREBERAREQEREBERAREQEREH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https://encrypted-tbn1.gstatic.com/images?q=tbn:ANd9GcSEacH9jRPm3ewkkhmCrpkGeng1-TxPFCZ9n9fMUg8VoR5YWrI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0216" y="-24325"/>
            <a:ext cx="9184216" cy="68823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4800" dirty="0" smtClean="0">
                <a:solidFill>
                  <a:srgbClr val="FF0000"/>
                </a:solidFill>
              </a:rPr>
              <a:t>When do students graduate from university?</a:t>
            </a:r>
            <a:endParaRPr lang="en-NZ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Students start at about 18, 19 years old and finishes 23, 24 years old so it takes 4 years and then you graduate.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19458" name="AutoShape 2" descr="data:image/jpeg;base64,/9j/4AAQSkZJRgABAQAAAQABAAD/2wCEAAkGBxQSERUUExQUFhUWFxoaFxcYFB4ZHhoeHhocHBsXFxgYHCghGBolGxgbITEiJSkrLi4wFyAzODMsNygtLisBCgoKDg0OGxAQGywkICQtLywsLDQsLCwsLywsLCwsLCwsLCwsLCwsLCwvLCwsLCwsLCwsLCwsLCwsLCwsLCwsLP/AABEIALcBEwMBIgACEQEDEQH/xAAcAAABBQEBAQAAAAAAAAAAAAAAAgMFBgcEAQj/xABDEAACAQIEAwUGBAQEBQMFAAABAhEAAwQSITEFBkETIlFhcQcyQoGRoRQjsfBSksHRYoLC4RUzcrLxQ6LTFmODlMP/xAAaAQADAQEBAQAAAAAAAAAAAAAAAQIDBAUG/8QAMxEAAgICAQIDBQcDBQAAAAAAAAECEQMhEjFBBFFhEyJxgaEyQpGxwfDxBRQVIzM0ctH/2gAMAwEAAhEDEQA/AL/FeRS4oivUs4BEURS4oigBEURS4oiiwERRFLiiKAERRFKiiKAExRFUHnHm+5hsXbCkpbUMJZe5dPdz+oWVEjrmq38v8XTF2RdQECSD1EjfK2zDzqI5E3SLcWlZ3xRFLiiKsgRFEUuKIoARFEUuKIoATFEUqKIoA5OJY23h7TXrpIRILGCYBMTpvE07h7yuqujBlYSrKZBB2II3FV32k4bEXOH3Fw4DEx2ixLG2NWCD+KYPjAMaxVb9h91jZxKliUV0yrOikhixHhOn0rPm1LiXScbNKivYpUURWlkCYoilRXsUrARFEUuKIoARFEUuKIosBEURS4oiiwERRFLiiKLATFFKivaLGexRlpUURU2AkrXkU5XkUWAiKIpcURRYCIpdu1m238PGoHmjmm1gDa7ZLrC6WCm2oaCI0ILA6zpE7Gufg/O+DxNw27bOHWDle2ViWVBqdJzOo+dS5dk9lKPeizXrJUwaRFLivIqk/Mlmf88cgHF3bd1HJgKjW2eAFB3R4JEBj3T0AgiADauXeBW8FYFm0XKglu8xbU7xOw02HmepqWiiKlRinaKcm1TERXsUqKIq7JExRFKiiKLATFEUqKIosBMURSxXkUWAmK4OG8Fs4d7r2kCG8we5HUgRoOg3PqxqRivYpAJiiKVFEUWAmKIpUURRYCYoilRRFFgJiiKVFEUWAmKIpUURRYCYoilRRFFgeRXlLiiiwFZaMtORXkVnYCIoy0uKIp2A3loinIrHPapzTj7V9sPHYWSJRkMm6vj2nw+aiCPEyKmU6VlRjbotvtR4XdxGDV8MM92zdFwKmpICsrqoG5190bwRVE4Xy3j7ytdGDuW2a1dUkwjNNtskKxDz2gSDFRPI3PF3AMUPfsOZZSZymRLr5kaH69Nd34Hxi1i7fa2HzKDB6EGASpHjDA/OslUt9zV3HT6FD5E54xOJxX4a9aJIkOwQjIQpM3I0XUZdepFaRFN4PBrbDBQAGd3+bsWaf8zN9a6IraNpbMpNN6M59qnMuLwLYc2Cq23zZjALFlju94EAZTvG9PezLm6/jzfF4W4tBMpRSpOYv70tHw9AKsPNvKVjiKIt43F7MkqUYAiYmcwIOwrj5I5JXhrXyl5ri3ckBkAK5M+5Bhpz+A2qfe5X2KuPH1LOB+4oilxRFXZAiKIpcURTsQiKaxV4W0ZyCQiliAJMASYA1J02roimsThluI9ttVdSrAEgwwIOoMjTqKLAoPKPtNsYkhMQFw906KS35beQY+6fI6eB6VfwKznD+yC0GIbEO1rtFdbXZgd0HVWeZJKkrIjxg1pKoAIAgDYDp5VEW+5cuPYTFEUuK9irsgbiiKciiKVgNxXsUuKIosBEURS4oiiwERRFLiiKLARFEUuKIosBEURS4r2KLAbivaXXlFgSbcO86ZtWlcQND5jf0g1KkUw2HA2/fpXE5SOzhHyI9sI3h+/p/WmTaPhUsM46z6j+tPAg/wC9VHIyXiTIGKieZuXrOOsGzeHmrD3kboyn+nWrNfwPVfp/auLLWqkmYuLizOeB+yXC2rTC+TeuspGf3Qk9baydR4mf6VCcmcj4/C45k7dks2XtvKkqt9GLbCCPhhkOxO+xOwZaIopBykIiiKciinyFxG4oilxRlp2KhEURVW9pNy5bwqXbVw2yl+2GcdEZgrfKSp+VS+L45btWLl25JFogP2aF5JAPdA3EMNdhrJ0NHLdD4urJKKIqscL9ofDr+gxKofC6Db+790/I1Z7ThgGUhgRIIMgjxBG9HITTQ3dRyO4RPgwkH1jUev2rJuB8n4//AIibuLcL3i/bgl83eHctNINvyDQI0ANbCpg14RSe+o06WhEURSgtexVWTQjLRFVbnvm04UWrVp1N3MHKETCajveGY7ddDU5wDiP4nD272QpnB7szsSND4aSKSl2KcdWdsV6VpUUzi8QLVtnacqAsYBYwBJhRqfQU7FQuK9iufhfELWItLdsuHtsNGH3BG4I6g6iuqKLFQmKIpUURRYUJiiKj8Rx3D28QMM95FvMoZUYxIJIEE6TodN6kopWOhMURVb5r5wt4NWAQ3Lw0VJyg6AyX1gCR51Fcoe0uzi3Fm+osX2OVRmzI52hW+Fidgd9IJpckPg6svMUGlxUEvNOHOObBZouqsySIJjNkGslspn607FRMZW8R9P8AevKdiiiwokbeLtGIffaCfH7a0+GBJAfUTIkGNf6bfOqZf4CAyKGbvmJZdu6T0HlSbXDLgZgt4jKAdyN503HhXFyfkdtIvBcL7xpNy9Hn5VRMMcTcLFSbmQwcxnedRJn4fGnrfE74ljbnN4Fup3HePURS5j4luwzMzEsOg0BBA1P10A186dNtTuCPl6fLr+tVi3zNcBGa0+m4zb+sr+4p2zzaukq+8nug6R0hh9aamhcWTGKwwUSPGuWK9vcXRrKu0qrHQ5TGmhmJjXxpuziEf3WVvQg/at4TTXUxnCn0GeI4rsrZeJAidYgExOx01pWCxHa21cKVDCQDvHQ+U71C8xcy4XDNZtYnOBdulJCysAKxdj/CudV011mNKlsFxS1dsi8rjsz1JAg/wnwPlSjK3bHKNKkdcURSBfUqWBBUAkkGdtTVZ4lx+4bdtwhtoz696WYA6xp3Qdp8jpGpqUqJjBsneL4BL9i5auKGR1IIImfTz8D0MVyDCpfwdy0h7PtEe0WUQQxUqW0iT1rs4ZxK3iFzWzMbg6Eev76VE8t81YbFNksvJdrrKIiQrAEx5ksR4gE0m3aBL3WZs3sexNoo6XbF7Kyk22BTMAZK6yDMRBjfetotpAAyhYAGUbDyEeG1LprF4jIjOTOVSdTGw0Gg0+lV0E7Zn3tU55uYJ7Viz3XZe0dwBKrmhVUEFTmKsDIOnrIneQOYnxuE7a6FUm69tYBGYCIJEmG3GmmnTauu6mHxbWXewlxwSbZa2HyqGhiWI0228SBT/CuA2sLZSza9xb2cBo+O4SRoAIAcgegqVPq0W4LSfUlooilEUwcSBdFsgglSymNDG6z4ga+k1blRmo2Zv7R+Wrz4g4m1bzKVUMbfvSNJcDUiIWfAAGtC4RhRasJbH/pKqH1Cj6zM/Ou2m7ajM/jCE/8AuEx8h9qT07GtqhUUi/bJVgDBIIB8JGhrHefuesZYxd/DM7WraNCGwoV2VlzKxe5mjce7Gx8Ksnsb4/2+Fu23uO7WbhOZyS5S5LDNqSTmzjr0p8t0Lhqyr8ncD4lw3idvDAgWrsliZe1cVFlmEQVubATBBImRvtMV6NaAf3+/WhaB2zNfaZzxfwWISzhzbk2yzSAxBMgZh8IAGYePpVy5P4kcVgbF9vee2M86d4aMQD8JIJB8CKqPFPZ7ZxXFLmINxWtyjXbHUvlg5jOiGFMde8NK0a2gUAKAABAAEADoABtUqTbKcUkrPmXn/Gm/j79wujhm7uRswCjRVJ6MAJI8Sa1z2T3rlvhy3MVeYrcduyzknKgBAAJkkEqSPKKl+auQ8JjpZ0yXT/6tvut/mGz/ADFdC4FGe1hkH5OHQAjbYQq6fL70O0PT0dXGeB4bGWyl5A4I3GhjoQw166VXuT/Z9b4fiLlxSLqsItl1Ge3rqM2xHmAD4zV1S2AIAA9BFKpr1Jb8iJ5o4yuCwt3EP8A7o3zMdEX5sR8pr5kdr2LxM63L9+506ux6eAn6AeVfV9y2rKysoZWBBVhIIO8g1WOEcgYLC4r8TZRlYKwVCxZFLbsoaSDEjeIY6UnbGmkSnL/Cjh8NasvcuXGRQGdnYljuTqdpOg6CBRUpRVkUV+7wwoyfnFZ2YyMsqTPTwj50wt9gXK4gtA1YSwMToWJj6nrXL2b3blu2rF2gw7ExrJkFvIrIUaFvA1K4Phd5WYlwzIBoYg7xofhGvr5axwHZYzwY3wrm2szGdWHjJU7z/F4dDrNLGJvi2k2u6CIaSJhp8Y3mkcIa/N02wrajPPXfXx8ahsNjr+ILxcVBauGxlBMyCGZ2AO4DiAPHpRutD77KX7V+ZrwxloWme01u3mOV51YkCfHujY/xV08n+0a9ea3h79tHIWEuDukkQAGGxMTr9qkebvZ+MU7XEe4buVfzC2ZWABALKSSugiAR7u2tQfJvJFyxjLT4le6Li5CDo3qCNQc0/wCQ1TacASakalxfj+GAWzp3roFu2xAznMJKknTc+UetP2OHWC6jMEuiGyi4D17ux6jwrA+E45jiFItB3FyUe47O+ZWEanbUjTSt3s4hFRXxirZyKWzdoHHwsSWTQbyZ8fOk9NAtxZRPbXouFu/wYi+h1A95bZGpBG1vwqrcJ4qva2lzhlLqzW2bMhIDFc6qYfrtVu9olyxisG11boNhcVbuBgDBVrbI0GJ1aPpT2Gw2Cu8OBsJaBBANxTqTmVTpAMBih020oc139RqDu/gWLE8UQIwUojX7YfslXLGpDNlk6kFVJGhietY1zFxbEXsVeS3eZUt3AtpM3W2OyHZ+EwxIGhLa70xxTmW4Md2qbWQbKKzFpVZBzMZmWkz6aQIrQMW9l7Vq8gYs1q3ejKvccrOVSugEEfI6+RycEFKTdEthMPisJw65iGs/nmy3aWA+uhjtMwB1AliBPhM1knAeK3MDiUuIArIVHiDoAZg6yP1rYLWIuX1wDWgzFxfW42oQBQhyXBJzSQNdqy/2hcLWy9tkgF80oCe6V21PQhgNde7Os6aRnen1M5Qp2uhtWE5qtXbCOGCszKkMwGpALEHqIkg10WEyXDlftLDKWu5rgcLObRZJMaR4GTVX5J5Ywl7CYftGHbhyyspEmVJCR1XKA8eVdfM/LP8AxGzkt3Sl2zebKSNHdAVQBk9wZfi8T1oycoyWxwUZRei4cMtgWsoABtEqQBsDBBHWCIOs615xJstp2HwjN/Kc39KxfhvN9zDXrmFvXHAeUu3GDMyuNAZBzQpA1FXPl7nj8Un4fEBbd5xAddbbqfeZDuCB8J1E9YNUnxhslxuVovzXVIzAjK0EH11H60hkl7Y8WIGmxyN/QEfOs54lZezxQC6wu2jFy0sMU0W1a1QTNwZW/m86sWM5ks28GcQHVVs3sh0JAYMQUVYDGAYywDp0ipWTkq9BvHW/UtE1zF4vqB8dtwf8pVh+p+tVLDc2ZsOMRbCsLrsWYzGgEKBMiNBuD3T61RuYub8XjcXbtYMXk7K44BT3mDZcq3DIBgq3XUEdRVe0sXs+Oy48+cs4XFYlXvdop7MKzW4kAMSslpWDmIMqd1Oka2LlnlLCYHMcNbguBmcuXLDcakxHXTSqng+L8QVcRexFs2wtsmDaU5wqeIJGpnUEb7Vef+LWreFs37rpbVgq6n4tgoHUnwHhShO5NDnBcER2E46z3r6zaUW3KohnPcCkgkNmgEkGBlPSpSykYlx0ZFb0OYg/X+lULhvMFq9xNhZzBG1UFiubXeOqsyvodQDt0rq5j4vcxGCxt6ySjW7ds22RiSIZbg2iG1ZSOhBGtN8lbl2YcY6490SXs94uMX+KuZQrDEMhIMgx1X/DrPzPlUjwbmC3iw2T3Szqh0OcLoTvIBEkGI85MVnnsvzrwvHWLauuJIZx3QNGthFCGdT3G6CCajeUeJX7NlmC2+0s5kQOmYCBoNCNQRHypTk0vdCEU5Pka1h8d2WGDXGDMJAG0wSoA8V036jXyp3l+xFkO3vXO+T67fb9ayXiePupw/BXUKl8r2WziSzFQ6CQRBLC56zVr9jnFr93D3LV8ljaaVJMtDFjlPlIMeA0pxu99hTSrXc0GK9r2KYxWMt247R1XNtJifStHJJWzKh6KIoBmvA4mJ1p2FEDxPGXFusFLACIgf4RRXvEuJhLrL4R+gr2lziHFnDjVKXcudi+dezJO2ir3WJkf4j4NlmS0O8P/ElnHbA3B7+YrtqQFgQUiY8NQdRUKvMlt2Zi+bs2lu4RlIy7d3YQug00qTsqi2xctMoAUsrbqVbvEHxQ/wBiNhXJaNJPiyG5k4xfwmAxV2zvKoTAOUuxUOJHST84rIeWuZbuEcwxKuwZxuZBnMJ6+PjWu8cJvYHE27ffS/bPQNDKZUMRsQ4H2PUVgyCQT0Ak/UCPvVY2mmi2+6PpvA8RPYLetC29prSSyhkUDWTE6LLHU9BOmtQ3tAS7c4U7w1s2Aro6sQQVGjCNpgiR/FVR5A54GFbsnssVe1At7DusZ94k9X0O8j1qzXuPtjMBisJZXMotPbTQ5iuU9nMHUiIJjXKfGrlCoqXboHK5NGT8Cv3UuDGNLst3tGM6t1JMA65jmPp41pXO/Mxt4LBMUYC7nAzsHzIbeVw4CdcykTBkGqJ7NcN2j3QXyAKuRjst0mVJEGQVVgRBGvlU7x3mRzhXwt9VbsXa3tMBe6CsRHdCsD00q3htwd9XQ4SbUkuyspWE4K2gunux3dZ210PwgidjV9u8r4m7wS21nW2WF7s1IAKZWH+YyAxnYII10rP+HY3Kjop94Mcp91YDHbrIH6+GtxfFOMOUw9x7dkIHRMxgFwhUE75ghj61pj8P7V1fT+DJ5OBnNtCxAUSSQAPEnYDzmtB4mmKwOFw6ZMpICXMy5h4FZ1Ejy2qocq2C+Nw6jpetk+QV1JrduLY4XXw1y6AVJui6o0DBUzCRtIhoPSaI4ecb8mvqHtOLrzKzydxj8PcawVa7bLWdWbVc/aAx0mAvSTAkmK95/wCXxev3QlxezV1JBEkEAFkt66fH5ax0pnhOKtX8biUtLbtx2TkM3xAahCFOmx23Zq6eF8XVsRiu0UMovX8h7TICM7Q0gEkAqR86eeHDEmutu/xoMT5SdlNxWOODtW1IbMyqpXNOXKo26dcv+Y1NvzriLWIw1rBAXO1VSiie+zOygGCOg6/PSqfzFjzcsorhRctkAwoBPdImYkKQBpMaeM0/yDh27R71sxcsrnUjcCQrsP5x6CaeSLzSjF6109ar9AjLgmyZ9qNlrOLs3cgV3Qh5lgzK0GVM7AgabwCIpXAEW5dtX1z5Uc25WRLMuy7GSpYTpuR4VXubuaL+NuRiBbz27lzVFK75VYEEnSbYPzNaP7EMRbNjEJcj3kbVZ1btRPh8A+lYRxPjwLc0pci3W7tt7z/iTctpaCshd4Zh3mYyNAFkgxqMtQPAuU8NicGtk3br2LeIe/aUMv5gDMv5rZZIYBto9+m/aJjz+BzIqrdvnKyKxOqyjaT1QxJ/w+FM8gYm5hsOUxFxrJt2ogg5SWzdkcpXvghTrHSlLFKEYten1KWSMm7OW/x/B4c4rCopS0LRvWAxyhmUNKKQIRmhwukEsNzoY/2b4q0hTsS+a5czEF1DA6BlzMuwEefe3rOr+JbtmDn3QyR4BZgDy3+tSnI1gviV8DI12Jlf0kT61EoNq+44zp+huuK5v7LD3ruUXAjFGzEQW7O2WzZRG7OTAg9mdpqlc38atPwy2GCDszZv2SNCbguZWQKu8pnPy+kDzpx78IhsWcjjEm5cu5hIHee0uQfAWRSTvvVc5g45axFlUt/lqkFbZB6SN9tAT11k/MeOUHxfVMXNS2jTkwduzw1r9pUGKsWwTdzklhmRmBB0A75YZfdI8zOb4HiufG2xmOSSuXMRMiTJ6SwAmrycDePBFtO9xLuJS0LNudXMrmLiQQhWQSTsdjWdcX4BcwN27bvKDclVskbPm1F1COm2s6SRvWuLnOEovu9v4WLI4qSaLzzJYFpLDC6q283Ydkm4Dp2gYsIzAlIKmdQJNVjnDi3ZIcNhu5YhCJgXDM5yWGwLrMDb51Opfs4hLdph262SudixAZxHdUqRPUsQRuBrMik8z4pLx7VBpnddAQInMndJJAgtGvSqxY3HBvu7X6/mLJNPJomMFiGy2MLctqcPbZbtwzOeA0ROkfmEdZ+1bg16y1pFLW1Z0MdmwEEIpB7gXQPI1Gx9KxT2YhGvu2I71tLRthTtNwFegOyZ9+seFa3ibGEv9glm8napNtVDKGlghcFfiBXLroPdgiaynhlSmvMcci3FlO4njmVA3bPILZj2rGRIy7nTr0pFnGMWBMRoO9Mx6nTpuCfvT3EMCVxT4dkzNZKkgCSwZlOaNT1GumnSuLEcAxWGTO6sAzDKXDZVJZgJJO8AmNIzb1y+Kcsi9P31MkqL1wXmZbNsI3eUGAV3XrBB3pGF5qHbkwwUnvd2J8CMxMRtA69azfH8Su2wwm2swpgSekhpkT8zEbnSfOH3LksQyuYAguGHrmgnw0Mda54ZMsYbel0HpmiY4NfuNdRWCsdARrpp0kdPGiurgJP4a1MTlG23yorvUIyXJ9y02ioNwu5ZOIVx7wkEahtVBgg67QfDrU1ymWFkWXnRToQRA0GX01rs5q5rtQ1q7aBzgFuzt5mBJ8R5D6VXrfF0Ni2lpLwYBQ8qVEAasGMsSSAdd5OtS2hSi2qIzifFvwzm2lxoZZEAsCrZgWZrendy6CdDPmKzfhOucdCpn5gD+9axhRcUXC2YKbLIDJJE23HusCsd4Cd49BWVcFScw2kDX51pBpiUeKLdwmwt63ZuCM4dhPrbEjzEK1J9mHMXYcQuXGuZUNm+RO0qrXF0OkwpHzrl9nWH7Q4i2T3lttcUa6lAyMumuq3tCOoHhVd5ie0cQexs9ikLKSx70SSMxJAk6CtLuPH1/f5Drdly5AstdtTBLXMWC0CPdVS22gH5noJpnmDhFzBrnxSlbmIDEgnNlXNooKyCS2p16LVr9nPAi2CQJdIzXze00yqJtMJghieyOnntVd9qFk3Cn5rOynKykyFJI0UAaCANyT3TrXXFTjGM1VRTe/VmVxbcd2yiXhHujVgNvNNvX8yPlWmJgpQW11LEKseWi/rH+Ws+4ZD4q3m9zPPhoDvPoo+lbHirow1u4SO9h1Z9JGyM+UmDqG2mJnfuwb8FJRcpPsiM6ukZTyc0Y/DH+LEQf5lrWeN3Us4NrmcObbHSQPeVkMNJExc6x46Vh/DcUbTWnG9u4HHyKn/TWy8cwGHvG/aZZUEFT1QsdMvWChbTaPDSs/DxnKLUHXR/HZc3FNOS8zL7ePNh3vqzRfW4FOxzZuoO4BH3j1tXFuKG7w8WVyi5h890MoGghCD5Sr3dNtapXMeD7C/2MQLYAA331MnrMz6EVO8r4TO9kFiUxBZLs9AFIKjyj7Cs4SbdS9fqhtd16HFzlhMptvpuVP0BH9a7fZvfKYpwNjhboI/6iI/01z89YgsbfgXcgeGi/wBzS+RcSBfuOQvcw3UsBIuWgD3SDO3zraf/ACfmv0Ij/tfJkHx21lxd9fC433M/1q6+y3EZUxGuxtfSbh/1feqZzAZxNw+OX/sWpbkfGZDiVEy9kZY/iFxAPsxqcT4518Spbh8iZ564oox0EkLbM/8AuYTHXX7Cu/jRuXb2GYsSFFxD6C2ckxvBzfzVSObrxfFOWiT4eZY/6qvHD8QHwys4j8vMZ6GIb6Ak1t4dqba/6/SjPLcafx+pnHFnnEXj/wDcb/uIq0cJukjDWwFXsRe1UQWJySza6k9oR6KPCq1bxf57XIjMbjR4SGMVOcrY5cjBozLAn/CY1+qqD6TWODjLJvzT+ppO1EjObbjNiWLxOVAI8Mg/rNRAMAHQ67ekb+Wv2NWHj2mJ7Q9633FLD4e6pn6yR4jSoDG2cl116KxA9On2rDL9t15suP2UWng3HHuNN1mdgpUS5JIMJGuvuO/8vlUfznxq5isSXuGSoyjXQD+FfIfrJ61wcPkZ7ij3F+50n5AmuLLmIHUmNfPxqbdUOt2WW7fOHwlmAAzBmnzfr6hAn0rkFhRhtpjvEeamP/6Aegp3mDEo5Atn8tIlp0JAygJ1Onh5Vx/jctkwIkMoG/vASfoJrTM9qKfRfyRBdyZ5Xum3ZEAM9xy3yHdEn1zfWjC469h+KBypRmxC6OpU5c/cIB6ZQKmeUcQ1r8PbR+zLqoDFRrn73vEHq3Sk4/2k3xcIxGGw2ItqYTtbQJ0OjK5GmhB08aedyjCEa1V/iGNRbbvZK8b4r2t03VdnXsxbuMw94hyZ3+EwPlUdi+J2L2HK5ijZp23EjpmEmT0jTWorgnES1yy+ZBmcLkbUOuaDZdRvI2MfF51rdnCYVXLdgkbKBbCxvtB3jKJ8F2ri8RnSdvVmkIaoz67g8O85nDkhc7qGgkeByyJIBMaSdzvXvDOD2TdBR7rGGCyYggTGignSDvWjP2LMrqrB1G5bMDqD1PqN/iNcWJ4fae6jlZysW11JBIbKSI0zKCJkgaVx+1g1tmnBHdwkZbFsHUhB+lFKtuAIHSva6o58aVWRxZELwe0N7mIPmcTd/o4pxOH2x8V7/wDZu/8AyV5ccj4gAP3OtR+K4vZTdmY+Cozf9orxVnyy6Nml0dWKwSlWVbl4SpH/AD3O4j4iaxfgB7x9BWyrjFKZ1DQdR3YP0rGuGHK7eAJH3/2r0fATlLly9P1IkWPkS0yY0hdM63Vzn3RIcrmOwkqu/hVe5oQrflomCDEEaMdiNCNoqawmIOfuMVKrBKsVOpLEyDOzgf5aq1/FFrwN6WAbveJGaT6k+NepHL/puHrZm4+9ZqHBuPtbwYwySjWwiOyrmYAoM2X/APJmzfLqahOcosr2YMlQM2s9+MzAT4e76qa4+XOJMb/bJbQqmZ7me5q2o0ge7LFdCD66VH80YvOEJ3cFjrOp3nz1oz+IclHDHp1fy6fv4G/h4RjGeSXWqXz6sd5FtLcxeHDERaDuwPxZZYKB8UmJHhmPSrLz1xK4uHu5mzdrktg7NEm4QwmRABXzDjcVnOGulXVgSCrAggwRBBkEbGrLz7xpsQLCsoBti5LDQMTl1ygQuij6mIGlaQyqOOUe7OaULkmVi0e6R5VrQ4z+Sr23DPFkMV70MtoAo4E9W1+dZRibBt3HtndGZT6qSP6VMLfawDcUyLgUsp8YhWB6wSdPAn1C8Pm9nLl2DJDkqGuZOMnEXWBAAW45BnUjLbtgeEAWQdP4jVw9mPCnvWbt4kZMO+g1km5bdNNNgXU/XwrPMA6rcBcSsaiJ09K0HhXH/wAIHwdlIt32sk7yDctIQdROpdRE6ZKnHJ+0T9V+eypJcX8CI55wLdnbvnuq124ltcwOYDUuI1I2Ex1G3Vjk1RkxDEgf8pdpmWYwIHigPyo9pWA/D4xbQYkCzbbeRLCTHgJ/SoXgtxmfsQxFu4y9oB1C5jqd9i31q5ZXHM5vdNiUbgkvIc47cDX3YGQY18YAB+4P0ro5Sn8ZbUGM+ZPUlTlH82WorFuDcbLOUMQJ8KVhMS1q4lxYzW3V1kSJUgiR4SKz5ty5etj46o6uYBGIaZ2Uj+UVdOCjD3uHKl2/cs3WVlVyy5DLFSpBGmgI3BOmoqgcSxna3M+uyg+sa/KZipjBw2AuH4sPeR1naH0gfNSfnVt3OTg66/wJaS5KyFZ9ST1n7g/3q6ci4pRhbltkBDsZYKMykAGQfCCAfESKqVxAxZ1EIGGh1/e33qY5MxWVLynplYD6qx+pSjBGMsiUhyk4xbR2Y1Bcu4m0Y/hGn8KKBHzFVLFNmyt4qAfVe7+gH1qzu8Xwx0k61XOKW8lxlGwcx84qMiqbT8wj0RPcJwGXA3Lz6o07akD3cxG8ZoE6xmFQvB7C3LkOCVIgx0JGh1pvC41gFRnYWswLAa6bEgeOUn61LY6zbw+La0jg2+7lfNKkkBgxPVSDE+BnpUwjf2nqxt10IvF4E23IbQToTpmHQjxpnE+6vnJ/Qf0NTHMpJu20M921BBM65nY/Yj7VX2M1WRJSaXQUba2X9beW3hrg3RbDH5IjCf0+dQPFh2i3IGqXWkeWYx/KSR6GtIv8Kw9vh5xigk27KqQSIVltoqDL8R2MnyrMuGXWIdmMkklvOdz960zZIyUa7IiEWrssXs54Kv4q522lywVKr6/H5gQPqK1NbvnHrVC4Pw652yX13tAB/wDEpMOpBMyoIcf9LT0m6QD1j5V8/wCOv2l2dMOg/wBvEEn6Utb6xIn6VywOsRXirHrXEpNFHUb3p8zFFM9n6fUf3op8pCOdpgzI8NP1NeBABPhrP9ZNVtcdc7EIcVhszD3mYqwB/wCnc6+UVzWeH4dhlvY03DGi9tA+hmrWLzf0ZN+RI3ecsOs+8Y8F39CTWY4DYnqTVj45gMLb0tXiX/h98E+GYDQ/M1x8F4ZcziUEWiHdswjKpBO8fTfWvU8JGEItxvfmS7fUY4RfdO3QxlLHMSonQzo0SB3YiY1qB4n/AMw/vfWpvhzdwzMTJPiBqfqa48bhQQzZ7eY6le9m/wC2Pv8A2rpT2IleVMEwtXboYQye6PIkifmNq4uPYY9hhbnRrcH1gH7j9K7OXsQUwGIafdJAHhmED7muu6q3uHYdWdLeuUF9BKZhBI92Y3OlS3UrNPu0U0iprj5ICt1zgg+Yn9/KuBsNkOYsjAN8DA7GfWCOtTmMRsRnspYcXLbDMZWFOo7xnaJ+lac41dmZXMRcLuzMSSxJJ8STJP1rv4q8WbS9SB9gP71oHInJtm8uJs37aXnR1yus7FJ7rAgxvXPxnkNX7Ru1a2trMIyZoA+YJOn2pprimugrM5wQD3kBHdLKD6SAftVw52si5xK6qNbtLIYMXEBVACZSurMFAgDXTyqufghYv22S5buJmkNIXbUh1Yyhjx0PQmpvnO1be5abMQxRs2mkaZSCPGT06DxqVk95UVWjk5540MfiTiFBUZLaBTqTlWGJPqJ2+Lyo5L4bnN242gRSB6ka/QfrUbhcAXUEXLIkEZTdCtoSIg+O46a1aOVcHcWzdQxNwqFJYRLALqwMCOs7RSnk6q9jgtlDB1+dOmrtxb2b38PikT8p7TKr5luiCI76iSGzTPSNRrXNxblpFDG2G0QkDNMkCQKPbQurDi2U63bLMFG5MCpTgeJIL2pAW8hRpnTSQ3d3IOnhrUtydy+/4uzcuBMtu9bL2iwLlZBLdmPh2Bn+IVHcz4LscdiLaaAXm7OBHdLSkDocpFaQyLlolx0cC3yLbjx0I/fzpXCccbFzPlzCCCpMSCPEbQYPyFdeB4eb+ItWfdZzDlvIksWBI1ABkaSad5n4E+GuqpYObi5hkGxzEZQJM6QfnU+1Smo3vqFaJfi2ZxYun47CMYGk6zH9vKq9zDb/ADA/R1B+cQf6VM8r4YmywYarcIgjUd0Vw8zWSotr4TV3YVRAU5ib5dpIA7qrptCqFH2FIUaxXRxDh1ywwF1CpIkbEH0I0NK1dAdfC3LyhJ1AKk6wV6DyKSPlU1w7ka5dt9ot1Ayt7rqQNIJkgnb0qF4E0XAPHUVLcTS9bS0w7YCG17wG8hvod6yy869x0CLVxbiDHhNzDZSLjXEB1le4WZgp67AD1qkcuwWdTvG3iNiPUVbeXB+ItIWJPfMydfn51IcP5YRr91i7js4ZQANZZdDp4Gsv7pRuM+qVl8PIstkEERPdGm0z59I3r1mI3nQ7+FerK+m808Cx0MadPH6iI/vXgKTZRzB95M/b99aSbsj3tPnTtz/yNvtTQcT5eBoAcQSBq33opHajwP0oouIGSNb+R6zvSW12/SteDW2Pwz6Cf70ziuFWLm9pDH+EfvrXpLxy7xMnD1Mx4VgDduqAYAILHQkAakhZljA2FW3iGEC8Nu3rTGG7hlCpbpA18GJ2+H5mUblvDvp2QXzUx8x+/CnOFcHuWCwzflTKqSSdojXbYfSrXi4tNjjopHL7YU2Yvm5abMy58pZZPuTlXxIkT8qr9zAXMzKEOhI0UmdYkEbitjuIpGU95TuCAZ9Z01pgEIMqKqCZhVC6eByjw/Sp/wAikn7u/iJmacPw9xMPi7ZtN7iO093KAwgw2/jp4VzY1z+Ew6FGADO2YxDSzaDWdvGtYtsDmDW0cMuU5lDSD0hlPhUViuW7FyB2apB0yQJBnc7Gqj/UIfeQ70ZUthiQAJLGAPGaQls5ipGuoI9DBmtd/wDpuzlGVB3TIYCWHjqdY+tcz8o2XYsVYGSSFaA5JmSDOup8NzVr+oY62mId9hfGbOHe7buHKznMO6ToABMgEDXT503f5vZxxEC0GCs6owkFg7sFbUE5tZ2H3r21wNcOWuWPfylYPe0JUxHqB1HWuHD8CxXatee6FbKVJEElSIiIygQfl661p/fQq0wSXcop4ZdLZRbctExlJMeMAeVXDhnLd29/wxmgZndJZgICDMMw3A7sSasfD+HLZbtCz3Lh3difD+EaeOnrTtzA2nBBRCJDEQPe3B+3Welc3+QV9Bx0ZZxXDRfu7R2jRER7x2jSprgbpbw3eIE3u91JEZYga9a0RbaQAVQR0yjTpMRp0rmxeCsshXs7ZE692PQzQv6gu8QTp2Zg/FL9qQjmFLAZkVjE+LKTVsz/AJqAnV7BIHiRv+tS9/hGGUM3YiYghAdZ6BVGg6aAdajxwHt3VirWUTRZuubh9JYi2NYga6Cqj4rE91X4BF0Us8dxBKl2DMmgzWkJHiJy+VR3E8U125neMx6qoXb06/2Fatc5ew6jS0hkidNdzrJkxqZqLx3JtpmBVcq97Mu/vDfMACCIEToNYG8vH4zApdK+X/gtmaEk76+vrUxyrey4pZ+IMv2n/SKsq+z/ACgAXgzEbZYiOszB0nT0qOwnBMRavBjhneA2mkTt3idANa6V4jFO0mCbTGLRy4XFt43iB6kgT96rjOwIMkkbTrWvcs8BtpgXW/bJv3WJYH3VXNJ2MGcoGu3SuTE8lWLjKyzbggwuoIBB6zrWT8XihPi+/cp2yA4zw9bi4m6ygsiJkMkFTlknQ66EGqZiDduwCblwgEwSzEDqddq2AcFz4a7YdlzXbhbtlU5ivdAVlnKe6AukbDXU1A4vkK4sGxdHeEGZUwd1JUEEdZ896peLw31CRnuHxD/l6nukhddp/f2q3YfnC9aOQojKoAG6mAIEkbmPKpQcpXLtsJiLir2IbsRbTNn6RcOkRAho2Y7nSpjB8s2FtfmLbZwBJPX06x0nTpUZ8+GUEpJP0QqY1yfxm3i7l38vI62maJnVTmBBAEkqGGo8KsuCQZb7gagWwR5E7/WKg8Nyvas3BcssyZkZXUMSrBlgjUyDDHxro4Rw1MMHSyxS25XNanNqNtSdBoDtuB6VxzeH7r7Nftmik62SL3SR/i8v9vWvLV2RrIgxoZ9d6fKLGm+xMelJu2oAy6z0ri43sQ2bhyjuk/r9dfGuYpIzCPAjc/MdKdVQRsB5/pG1FsiCJnz6+gn+njRxChP4cH/ya8pT2DOkx8q8p8AoW4neY9dIpIvDQ5QwnU7Rp8ydq8oqFJknQchJysYExp9NKcs4jdSNpB/SiiqvuSc2ZY7q9Yn9dPlTV5hG2x1Hj+9N6KKQ7PBc+EaGY0/8eYry5ck+vSdvATRRTpaBDuHPp0+4286S18EkACR160UUMDzBuQ3TXQH5/v6U/dYAgkA+PzH+32ooqooAS0IERrqNPlH1pvEYYgDXQ+Q+3WvKKeRUxLZ5ZToB4ffSgPlMRG2nT5fMUUVkx0Ie4QRB31/2otHN189vWiihIO50G0OpiOv11rxrUDXr50UVdGlDtq0pUnQETGnkPtpSnRgOg6/1mvKKBpCL2IGwOo6/v1FeI43k5jp5fveiipsQ+1swJaQd9AP3/vSWtkxlMbj9KKKqlQgsIZ11Ov7+leXsKDqSB0iPDrA0miip7WOtCUsgNEz5/pv6V4+HAJ2nTp5RPkaKKa6EnhYgjw/t86U12QI+VFFMY1ekeYPQ/vzphHBgRRRQ/tUS2Pw3gtFFFauCJtn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9460" name="AutoShape 4" descr="data:image/jpeg;base64,/9j/4AAQSkZJRgABAQAAAQABAAD/2wCEAAkGBxQSERUUExQUFhUWFxoaFxcYFB4ZHhoeHhocHBsXFxgYHCghGBolGxgbITEiJSkrLi4wFyAzODMsNygtLisBCgoKDg0OGxAQGywkICQtLywsLDQsLCwsLywsLCwsLCwsLCwsLCwsLCwvLCwsLCwsLCwsLCwsLCwsLCwsLCwsLP/AABEIALcBEwMBIgACEQEDEQH/xAAcAAABBQEBAQAAAAAAAAAAAAAAAgMFBgcEAQj/xABDEAACAQIEAwUGBAQEBQMFAAABAhEAAwQSITEFBkETIlFhcQcyQoGRoRQjsfBSksHRYoLC4RUzcrLxQ6LTFmODlMP/xAAaAQADAQEBAQAAAAAAAAAAAAAAAQIDBAUG/8QAMxEAAgICAQIDBQcDBQAAAAAAAAECEQMhEjFBBFFhEyJxgaEyQpGxwfDxBRQVIzM0ctH/2gAMAwEAAhEDEQA/AL/FeRS4oivUs4BEURS4oigBEURS4oiiwERRFLiiKAERRFKiiKAExRFUHnHm+5hsXbCkpbUMJZe5dPdz+oWVEjrmq38v8XTF2RdQECSD1EjfK2zDzqI5E3SLcWlZ3xRFLiiKsgRFEUuKIoARFEUuKIoATFEUqKIoA5OJY23h7TXrpIRILGCYBMTpvE07h7yuqujBlYSrKZBB2II3FV32k4bEXOH3Fw4DEx2ixLG2NWCD+KYPjAMaxVb9h91jZxKliUV0yrOikhixHhOn0rPm1LiXScbNKivYpUURWlkCYoilRXsUrARFEUuKIoARFEUuKIosBEURS4oiiwERRFLiiKLATFFKivaLGexRlpUURU2AkrXkU5XkUWAiKIpcURRYCIpdu1m238PGoHmjmm1gDa7ZLrC6WCm2oaCI0ILA6zpE7Gufg/O+DxNw27bOHWDle2ViWVBqdJzOo+dS5dk9lKPeizXrJUwaRFLivIqk/Mlmf88cgHF3bd1HJgKjW2eAFB3R4JEBj3T0AgiADauXeBW8FYFm0XKglu8xbU7xOw02HmepqWiiKlRinaKcm1TERXsUqKIq7JExRFKiiKLATFEUqKIosBMURSxXkUWAmK4OG8Fs4d7r2kCG8we5HUgRoOg3PqxqRivYpAJiiKVFEUWAmKIpUURRYCYoilRRFFgJiiKVFEUWAmKIpUURRYCYoilRRFFgeRXlLiiiwFZaMtORXkVnYCIoy0uKIp2A3loinIrHPapzTj7V9sPHYWSJRkMm6vj2nw+aiCPEyKmU6VlRjbotvtR4XdxGDV8MM92zdFwKmpICsrqoG5190bwRVE4Xy3j7ytdGDuW2a1dUkwjNNtskKxDz2gSDFRPI3PF3AMUPfsOZZSZymRLr5kaH69Nd34Hxi1i7fa2HzKDB6EGASpHjDA/OslUt9zV3HT6FD5E54xOJxX4a9aJIkOwQjIQpM3I0XUZdepFaRFN4PBrbDBQAGd3+bsWaf8zN9a6IraNpbMpNN6M59qnMuLwLYc2Cq23zZjALFlju94EAZTvG9PezLm6/jzfF4W4tBMpRSpOYv70tHw9AKsPNvKVjiKIt43F7MkqUYAiYmcwIOwrj5I5JXhrXyl5ri3ckBkAK5M+5Bhpz+A2qfe5X2KuPH1LOB+4oilxRFXZAiKIpcURTsQiKaxV4W0ZyCQiliAJMASYA1J02roimsThluI9ttVdSrAEgwwIOoMjTqKLAoPKPtNsYkhMQFw906KS35beQY+6fI6eB6VfwKznD+yC0GIbEO1rtFdbXZgd0HVWeZJKkrIjxg1pKoAIAgDYDp5VEW+5cuPYTFEUuK9irsgbiiKciiKVgNxXsUuKIosBEURS4oiiwERRFLiiKLARFEUuKIosBEURS4r2KLAbivaXXlFgSbcO86ZtWlcQND5jf0g1KkUw2HA2/fpXE5SOzhHyI9sI3h+/p/WmTaPhUsM46z6j+tPAg/wC9VHIyXiTIGKieZuXrOOsGzeHmrD3kboyn+nWrNfwPVfp/auLLWqkmYuLizOeB+yXC2rTC+TeuspGf3Qk9baydR4mf6VCcmcj4/C45k7dks2XtvKkqt9GLbCCPhhkOxO+xOwZaIopBykIiiKciinyFxG4oilxRlp2KhEURVW9pNy5bwqXbVw2yl+2GcdEZgrfKSp+VS+L45btWLl25JFogP2aF5JAPdA3EMNdhrJ0NHLdD4urJKKIqscL9ofDr+gxKofC6Db+790/I1Z7ThgGUhgRIIMgjxBG9HITTQ3dRyO4RPgwkH1jUev2rJuB8n4//AIibuLcL3i/bgl83eHctNINvyDQI0ANbCpg14RSe+o06WhEURSgtexVWTQjLRFVbnvm04UWrVp1N3MHKETCajveGY7ddDU5wDiP4nD272QpnB7szsSND4aSKSl2KcdWdsV6VpUUzi8QLVtnacqAsYBYwBJhRqfQU7FQuK9iufhfELWItLdsuHtsNGH3BG4I6g6iuqKLFQmKIpUURRYUJiiKj8Rx3D28QMM95FvMoZUYxIJIEE6TodN6kopWOhMURVb5r5wt4NWAQ3Lw0VJyg6AyX1gCR51Fcoe0uzi3Fm+osX2OVRmzI52hW+Fidgd9IJpckPg6svMUGlxUEvNOHOObBZouqsySIJjNkGslspn607FRMZW8R9P8AevKdiiiwokbeLtGIffaCfH7a0+GBJAfUTIkGNf6bfOqZf4CAyKGbvmJZdu6T0HlSbXDLgZgt4jKAdyN503HhXFyfkdtIvBcL7xpNy9Hn5VRMMcTcLFSbmQwcxnedRJn4fGnrfE74ljbnN4Fup3HePURS5j4luwzMzEsOg0BBA1P10A186dNtTuCPl6fLr+tVi3zNcBGa0+m4zb+sr+4p2zzaukq+8nug6R0hh9aamhcWTGKwwUSPGuWK9vcXRrKu0qrHQ5TGmhmJjXxpuziEf3WVvQg/at4TTXUxnCn0GeI4rsrZeJAidYgExOx01pWCxHa21cKVDCQDvHQ+U71C8xcy4XDNZtYnOBdulJCysAKxdj/CudV011mNKlsFxS1dsi8rjsz1JAg/wnwPlSjK3bHKNKkdcURSBfUqWBBUAkkGdtTVZ4lx+4bdtwhtoz696WYA6xp3Qdp8jpGpqUqJjBsneL4BL9i5auKGR1IIImfTz8D0MVyDCpfwdy0h7PtEe0WUQQxUqW0iT1rs4ZxK3iFzWzMbg6Eev76VE8t81YbFNksvJdrrKIiQrAEx5ksR4gE0m3aBL3WZs3sexNoo6XbF7Kyk22BTMAZK6yDMRBjfetotpAAyhYAGUbDyEeG1LprF4jIjOTOVSdTGw0Gg0+lV0E7Zn3tU55uYJ7Viz3XZe0dwBKrmhVUEFTmKsDIOnrIneQOYnxuE7a6FUm69tYBGYCIJEmG3GmmnTauu6mHxbWXewlxwSbZa2HyqGhiWI0228SBT/CuA2sLZSza9xb2cBo+O4SRoAIAcgegqVPq0W4LSfUlooilEUwcSBdFsgglSymNDG6z4ga+k1blRmo2Zv7R+Wrz4g4m1bzKVUMbfvSNJcDUiIWfAAGtC4RhRasJbH/pKqH1Cj6zM/Ou2m7ajM/jCE/8AuEx8h9qT07GtqhUUi/bJVgDBIIB8JGhrHefuesZYxd/DM7WraNCGwoV2VlzKxe5mjce7Gx8Ksnsb4/2+Fu23uO7WbhOZyS5S5LDNqSTmzjr0p8t0Lhqyr8ncD4lw3idvDAgWrsliZe1cVFlmEQVubATBBImRvtMV6NaAf3+/WhaB2zNfaZzxfwWISzhzbk2yzSAxBMgZh8IAGYePpVy5P4kcVgbF9vee2M86d4aMQD8JIJB8CKqPFPZ7ZxXFLmINxWtyjXbHUvlg5jOiGFMde8NK0a2gUAKAABAAEADoABtUqTbKcUkrPmXn/Gm/j79wujhm7uRswCjRVJ6MAJI8Sa1z2T3rlvhy3MVeYrcduyzknKgBAAJkkEqSPKKl+auQ8JjpZ0yXT/6tvut/mGz/ADFdC4FGe1hkH5OHQAjbYQq6fL70O0PT0dXGeB4bGWyl5A4I3GhjoQw166VXuT/Z9b4fiLlxSLqsItl1Ge3rqM2xHmAD4zV1S2AIAA9BFKpr1Jb8iJ5o4yuCwt3EP8A7o3zMdEX5sR8pr5kdr2LxM63L9+506ux6eAn6AeVfV9y2rKysoZWBBVhIIO8g1WOEcgYLC4r8TZRlYKwVCxZFLbsoaSDEjeIY6UnbGmkSnL/Cjh8NasvcuXGRQGdnYljuTqdpOg6CBRUpRVkUV+7wwoyfnFZ2YyMsqTPTwj50wt9gXK4gtA1YSwMToWJj6nrXL2b3blu2rF2gw7ExrJkFvIrIUaFvA1K4Phd5WYlwzIBoYg7xofhGvr5axwHZYzwY3wrm2szGdWHjJU7z/F4dDrNLGJvi2k2u6CIaSJhp8Y3mkcIa/N02wrajPPXfXx8ahsNjr+ILxcVBauGxlBMyCGZ2AO4DiAPHpRutD77KX7V+ZrwxloWme01u3mOV51YkCfHujY/xV08n+0a9ea3h79tHIWEuDukkQAGGxMTr9qkebvZ+MU7XEe4buVfzC2ZWABALKSSugiAR7u2tQfJvJFyxjLT4le6Li5CDo3qCNQc0/wCQ1TacASakalxfj+GAWzp3roFu2xAznMJKknTc+UetP2OHWC6jMEuiGyi4D17ux6jwrA+E45jiFItB3FyUe47O+ZWEanbUjTSt3s4hFRXxirZyKWzdoHHwsSWTQbyZ8fOk9NAtxZRPbXouFu/wYi+h1A95bZGpBG1vwqrcJ4qva2lzhlLqzW2bMhIDFc6qYfrtVu9olyxisG11boNhcVbuBgDBVrbI0GJ1aPpT2Gw2Cu8OBsJaBBANxTqTmVTpAMBih020oc139RqDu/gWLE8UQIwUojX7YfslXLGpDNlk6kFVJGhietY1zFxbEXsVeS3eZUt3AtpM3W2OyHZ+EwxIGhLa70xxTmW4Md2qbWQbKKzFpVZBzMZmWkz6aQIrQMW9l7Vq8gYs1q3ejKvccrOVSugEEfI6+RycEFKTdEthMPisJw65iGs/nmy3aWA+uhjtMwB1AliBPhM1knAeK3MDiUuIArIVHiDoAZg6yP1rYLWIuX1wDWgzFxfW42oQBQhyXBJzSQNdqy/2hcLWy9tkgF80oCe6V21PQhgNde7Os6aRnen1M5Qp2uhtWE5qtXbCOGCszKkMwGpALEHqIkg10WEyXDlftLDKWu5rgcLObRZJMaR4GTVX5J5Ywl7CYftGHbhyyspEmVJCR1XKA8eVdfM/LP8AxGzkt3Sl2zebKSNHdAVQBk9wZfi8T1oycoyWxwUZRei4cMtgWsoABtEqQBsDBBHWCIOs615xJstp2HwjN/Kc39KxfhvN9zDXrmFvXHAeUu3GDMyuNAZBzQpA1FXPl7nj8Un4fEBbd5xAddbbqfeZDuCB8J1E9YNUnxhslxuVovzXVIzAjK0EH11H60hkl7Y8WIGmxyN/QEfOs54lZezxQC6wu2jFy0sMU0W1a1QTNwZW/m86sWM5ks28GcQHVVs3sh0JAYMQUVYDGAYywDp0ipWTkq9BvHW/UtE1zF4vqB8dtwf8pVh+p+tVLDc2ZsOMRbCsLrsWYzGgEKBMiNBuD3T61RuYub8XjcXbtYMXk7K44BT3mDZcq3DIBgq3XUEdRVe0sXs+Oy48+cs4XFYlXvdop7MKzW4kAMSslpWDmIMqd1Oka2LlnlLCYHMcNbguBmcuXLDcakxHXTSqng+L8QVcRexFs2wtsmDaU5wqeIJGpnUEb7Vef+LWreFs37rpbVgq6n4tgoHUnwHhShO5NDnBcER2E46z3r6zaUW3KohnPcCkgkNmgEkGBlPSpSykYlx0ZFb0OYg/X+lULhvMFq9xNhZzBG1UFiubXeOqsyvodQDt0rq5j4vcxGCxt6ySjW7ds22RiSIZbg2iG1ZSOhBGtN8lbl2YcY6490SXs94uMX+KuZQrDEMhIMgx1X/DrPzPlUjwbmC3iw2T3Szqh0OcLoTvIBEkGI85MVnnsvzrwvHWLauuJIZx3QNGthFCGdT3G6CCajeUeJX7NlmC2+0s5kQOmYCBoNCNQRHypTk0vdCEU5Pka1h8d2WGDXGDMJAG0wSoA8V036jXyp3l+xFkO3vXO+T67fb9ayXiePupw/BXUKl8r2WziSzFQ6CQRBLC56zVr9jnFr93D3LV8ljaaVJMtDFjlPlIMeA0pxu99hTSrXc0GK9r2KYxWMt247R1XNtJifStHJJWzKh6KIoBmvA4mJ1p2FEDxPGXFusFLACIgf4RRXvEuJhLrL4R+gr2lziHFnDjVKXcudi+dezJO2ir3WJkf4j4NlmS0O8P/ElnHbA3B7+YrtqQFgQUiY8NQdRUKvMlt2Zi+bs2lu4RlIy7d3YQug00qTsqi2xctMoAUsrbqVbvEHxQ/wBiNhXJaNJPiyG5k4xfwmAxV2zvKoTAOUuxUOJHST84rIeWuZbuEcwxKuwZxuZBnMJ6+PjWu8cJvYHE27ffS/bPQNDKZUMRsQ4H2PUVgyCQT0Ak/UCPvVY2mmi2+6PpvA8RPYLetC29prSSyhkUDWTE6LLHU9BOmtQ3tAS7c4U7w1s2Aro6sQQVGjCNpgiR/FVR5A54GFbsnssVe1At7DusZ94k9X0O8j1qzXuPtjMBisJZXMotPbTQ5iuU9nMHUiIJjXKfGrlCoqXboHK5NGT8Cv3UuDGNLst3tGM6t1JMA65jmPp41pXO/Mxt4LBMUYC7nAzsHzIbeVw4CdcykTBkGqJ7NcN2j3QXyAKuRjst0mVJEGQVVgRBGvlU7x3mRzhXwt9VbsXa3tMBe6CsRHdCsD00q3htwd9XQ4SbUkuyspWE4K2gunux3dZ210PwgidjV9u8r4m7wS21nW2WF7s1IAKZWH+YyAxnYII10rP+HY3Kjop94Mcp91YDHbrIH6+GtxfFOMOUw9x7dkIHRMxgFwhUE75ghj61pj8P7V1fT+DJ5OBnNtCxAUSSQAPEnYDzmtB4mmKwOFw6ZMpICXMy5h4FZ1Ejy2qocq2C+Nw6jpetk+QV1JrduLY4XXw1y6AVJui6o0DBUzCRtIhoPSaI4ecb8mvqHtOLrzKzydxj8PcawVa7bLWdWbVc/aAx0mAvSTAkmK95/wCXxev3QlxezV1JBEkEAFkt66fH5ax0pnhOKtX8biUtLbtx2TkM3xAahCFOmx23Zq6eF8XVsRiu0UMovX8h7TICM7Q0gEkAqR86eeHDEmutu/xoMT5SdlNxWOODtW1IbMyqpXNOXKo26dcv+Y1NvzriLWIw1rBAXO1VSiie+zOygGCOg6/PSqfzFjzcsorhRctkAwoBPdImYkKQBpMaeM0/yDh27R71sxcsrnUjcCQrsP5x6CaeSLzSjF6109ar9AjLgmyZ9qNlrOLs3cgV3Qh5lgzK0GVM7AgabwCIpXAEW5dtX1z5Uc25WRLMuy7GSpYTpuR4VXubuaL+NuRiBbz27lzVFK75VYEEnSbYPzNaP7EMRbNjEJcj3kbVZ1btRPh8A+lYRxPjwLc0pci3W7tt7z/iTctpaCshd4Zh3mYyNAFkgxqMtQPAuU8NicGtk3br2LeIe/aUMv5gDMv5rZZIYBto9+m/aJjz+BzIqrdvnKyKxOqyjaT1QxJ/w+FM8gYm5hsOUxFxrJt2ogg5SWzdkcpXvghTrHSlLFKEYten1KWSMm7OW/x/B4c4rCopS0LRvWAxyhmUNKKQIRmhwukEsNzoY/2b4q0hTsS+a5czEF1DA6BlzMuwEefe3rOr+JbtmDn3QyR4BZgDy3+tSnI1gviV8DI12Jlf0kT61EoNq+44zp+huuK5v7LD3ruUXAjFGzEQW7O2WzZRG7OTAg9mdpqlc38atPwy2GCDszZv2SNCbguZWQKu8pnPy+kDzpx78IhsWcjjEm5cu5hIHee0uQfAWRSTvvVc5g45axFlUt/lqkFbZB6SN9tAT11k/MeOUHxfVMXNS2jTkwduzw1r9pUGKsWwTdzklhmRmBB0A75YZfdI8zOb4HiufG2xmOSSuXMRMiTJ6SwAmrycDePBFtO9xLuJS0LNudXMrmLiQQhWQSTsdjWdcX4BcwN27bvKDclVskbPm1F1COm2s6SRvWuLnOEovu9v4WLI4qSaLzzJYFpLDC6q283Ydkm4Dp2gYsIzAlIKmdQJNVjnDi3ZIcNhu5YhCJgXDM5yWGwLrMDb51Opfs4hLdph262SudixAZxHdUqRPUsQRuBrMik8z4pLx7VBpnddAQInMndJJAgtGvSqxY3HBvu7X6/mLJNPJomMFiGy2MLctqcPbZbtwzOeA0ROkfmEdZ+1bg16y1pFLW1Z0MdmwEEIpB7gXQPI1Gx9KxT2YhGvu2I71tLRthTtNwFegOyZ9+seFa3ibGEv9glm8napNtVDKGlghcFfiBXLroPdgiaynhlSmvMcci3FlO4njmVA3bPILZj2rGRIy7nTr0pFnGMWBMRoO9Mx6nTpuCfvT3EMCVxT4dkzNZKkgCSwZlOaNT1GumnSuLEcAxWGTO6sAzDKXDZVJZgJJO8AmNIzb1y+Kcsi9P31MkqL1wXmZbNsI3eUGAV3XrBB3pGF5qHbkwwUnvd2J8CMxMRtA69azfH8Su2wwm2swpgSekhpkT8zEbnSfOH3LksQyuYAguGHrmgnw0Mda54ZMsYbel0HpmiY4NfuNdRWCsdARrpp0kdPGiurgJP4a1MTlG23yorvUIyXJ9y02ioNwu5ZOIVx7wkEahtVBgg67QfDrU1ymWFkWXnRToQRA0GX01rs5q5rtQ1q7aBzgFuzt5mBJ8R5D6VXrfF0Ni2lpLwYBQ8qVEAasGMsSSAdd5OtS2hSi2qIzifFvwzm2lxoZZEAsCrZgWZrendy6CdDPmKzfhOucdCpn5gD+9axhRcUXC2YKbLIDJJE23HusCsd4Cd49BWVcFScw2kDX51pBpiUeKLdwmwt63ZuCM4dhPrbEjzEK1J9mHMXYcQuXGuZUNm+RO0qrXF0OkwpHzrl9nWH7Q4i2T3lttcUa6lAyMumuq3tCOoHhVd5ie0cQexs9ikLKSx70SSMxJAk6CtLuPH1/f5Drdly5AstdtTBLXMWC0CPdVS22gH5noJpnmDhFzBrnxSlbmIDEgnNlXNooKyCS2p16LVr9nPAi2CQJdIzXze00yqJtMJghieyOnntVd9qFk3Cn5rOynKykyFJI0UAaCANyT3TrXXFTjGM1VRTe/VmVxbcd2yiXhHujVgNvNNvX8yPlWmJgpQW11LEKseWi/rH+Ws+4ZD4q3m9zPPhoDvPoo+lbHirow1u4SO9h1Z9JGyM+UmDqG2mJnfuwb8FJRcpPsiM6ukZTyc0Y/DH+LEQf5lrWeN3Us4NrmcObbHSQPeVkMNJExc6x46Vh/DcUbTWnG9u4HHyKn/TWy8cwGHvG/aZZUEFT1QsdMvWChbTaPDSs/DxnKLUHXR/HZc3FNOS8zL7ePNh3vqzRfW4FOxzZuoO4BH3j1tXFuKG7w8WVyi5h890MoGghCD5Sr3dNtapXMeD7C/2MQLYAA331MnrMz6EVO8r4TO9kFiUxBZLs9AFIKjyj7Cs4SbdS9fqhtd16HFzlhMptvpuVP0BH9a7fZvfKYpwNjhboI/6iI/01z89YgsbfgXcgeGi/wBzS+RcSBfuOQvcw3UsBIuWgD3SDO3zraf/ACfmv0Ij/tfJkHx21lxd9fC433M/1q6+y3EZUxGuxtfSbh/1feqZzAZxNw+OX/sWpbkfGZDiVEy9kZY/iFxAPsxqcT4518Spbh8iZ564oox0EkLbM/8AuYTHXX7Cu/jRuXb2GYsSFFxD6C2ckxvBzfzVSObrxfFOWiT4eZY/6qvHD8QHwys4j8vMZ6GIb6Ak1t4dqba/6/SjPLcafx+pnHFnnEXj/wDcb/uIq0cJukjDWwFXsRe1UQWJySza6k9oR6KPCq1bxf57XIjMbjR4SGMVOcrY5cjBozLAn/CY1+qqD6TWODjLJvzT+ppO1EjObbjNiWLxOVAI8Mg/rNRAMAHQ67ekb+Wv2NWHj2mJ7Q9633FLD4e6pn6yR4jSoDG2cl116KxA9On2rDL9t15suP2UWng3HHuNN1mdgpUS5JIMJGuvuO/8vlUfznxq5isSXuGSoyjXQD+FfIfrJ61wcPkZ7ij3F+50n5AmuLLmIHUmNfPxqbdUOt2WW7fOHwlmAAzBmnzfr6hAn0rkFhRhtpjvEeamP/6Aegp3mDEo5Atn8tIlp0JAygJ1Onh5Vx/jctkwIkMoG/vASfoJrTM9qKfRfyRBdyZ5Xum3ZEAM9xy3yHdEn1zfWjC469h+KBypRmxC6OpU5c/cIB6ZQKmeUcQ1r8PbR+zLqoDFRrn73vEHq3Sk4/2k3xcIxGGw2ItqYTtbQJ0OjK5GmhB08aedyjCEa1V/iGNRbbvZK8b4r2t03VdnXsxbuMw94hyZ3+EwPlUdi+J2L2HK5ijZp23EjpmEmT0jTWorgnES1yy+ZBmcLkbUOuaDZdRvI2MfF51rdnCYVXLdgkbKBbCxvtB3jKJ8F2ri8RnSdvVmkIaoz67g8O85nDkhc7qGgkeByyJIBMaSdzvXvDOD2TdBR7rGGCyYggTGignSDvWjP2LMrqrB1G5bMDqD1PqN/iNcWJ4fae6jlZysW11JBIbKSI0zKCJkgaVx+1g1tmnBHdwkZbFsHUhB+lFKtuAIHSva6o58aVWRxZELwe0N7mIPmcTd/o4pxOH2x8V7/wDZu/8AyV5ccj4gAP3OtR+K4vZTdmY+Cozf9orxVnyy6Nml0dWKwSlWVbl4SpH/AD3O4j4iaxfgB7x9BWyrjFKZ1DQdR3YP0rGuGHK7eAJH3/2r0fATlLly9P1IkWPkS0yY0hdM63Vzn3RIcrmOwkqu/hVe5oQrflomCDEEaMdiNCNoqawmIOfuMVKrBKsVOpLEyDOzgf5aq1/FFrwN6WAbveJGaT6k+NepHL/puHrZm4+9ZqHBuPtbwYwySjWwiOyrmYAoM2X/APJmzfLqahOcosr2YMlQM2s9+MzAT4e76qa4+XOJMb/bJbQqmZ7me5q2o0ge7LFdCD66VH80YvOEJ3cFjrOp3nz1oz+IclHDHp1fy6fv4G/h4RjGeSXWqXz6sd5FtLcxeHDERaDuwPxZZYKB8UmJHhmPSrLz1xK4uHu5mzdrktg7NEm4QwmRABXzDjcVnOGulXVgSCrAggwRBBkEbGrLz7xpsQLCsoBti5LDQMTl1ygQuij6mIGlaQyqOOUe7OaULkmVi0e6R5VrQ4z+Sr23DPFkMV70MtoAo4E9W1+dZRibBt3HtndGZT6qSP6VMLfawDcUyLgUsp8YhWB6wSdPAn1C8Pm9nLl2DJDkqGuZOMnEXWBAAW45BnUjLbtgeEAWQdP4jVw9mPCnvWbt4kZMO+g1km5bdNNNgXU/XwrPMA6rcBcSsaiJ09K0HhXH/wAIHwdlIt32sk7yDctIQdROpdRE6ZKnHJ+0T9V+eypJcX8CI55wLdnbvnuq124ltcwOYDUuI1I2Ex1G3Vjk1RkxDEgf8pdpmWYwIHigPyo9pWA/D4xbQYkCzbbeRLCTHgJ/SoXgtxmfsQxFu4y9oB1C5jqd9i31q5ZXHM5vdNiUbgkvIc47cDX3YGQY18YAB+4P0ro5Sn8ZbUGM+ZPUlTlH82WorFuDcbLOUMQJ8KVhMS1q4lxYzW3V1kSJUgiR4SKz5ty5etj46o6uYBGIaZ2Uj+UVdOCjD3uHKl2/cs3WVlVyy5DLFSpBGmgI3BOmoqgcSxna3M+uyg+sa/KZipjBw2AuH4sPeR1naH0gfNSfnVt3OTg66/wJaS5KyFZ9ST1n7g/3q6ci4pRhbltkBDsZYKMykAGQfCCAfESKqVxAxZ1EIGGh1/e33qY5MxWVLynplYD6qx+pSjBGMsiUhyk4xbR2Y1Bcu4m0Y/hGn8KKBHzFVLFNmyt4qAfVe7+gH1qzu8Xwx0k61XOKW8lxlGwcx84qMiqbT8wj0RPcJwGXA3Lz6o07akD3cxG8ZoE6xmFQvB7C3LkOCVIgx0JGh1pvC41gFRnYWswLAa6bEgeOUn61LY6zbw+La0jg2+7lfNKkkBgxPVSDE+BnpUwjf2nqxt10IvF4E23IbQToTpmHQjxpnE+6vnJ/Qf0NTHMpJu20M921BBM65nY/Yj7VX2M1WRJSaXQUba2X9beW3hrg3RbDH5IjCf0+dQPFh2i3IGqXWkeWYx/KSR6GtIv8Kw9vh5xigk27KqQSIVltoqDL8R2MnyrMuGXWIdmMkklvOdz960zZIyUa7IiEWrssXs54Kv4q522lywVKr6/H5gQPqK1NbvnHrVC4Pw652yX13tAB/wDEpMOpBMyoIcf9LT0m6QD1j5V8/wCOv2l2dMOg/wBvEEn6Utb6xIn6VywOsRXirHrXEpNFHUb3p8zFFM9n6fUf3op8pCOdpgzI8NP1NeBABPhrP9ZNVtcdc7EIcVhszD3mYqwB/wCnc6+UVzWeH4dhlvY03DGi9tA+hmrWLzf0ZN+RI3ecsOs+8Y8F39CTWY4DYnqTVj45gMLb0tXiX/h98E+GYDQ/M1x8F4ZcziUEWiHdswjKpBO8fTfWvU8JGEItxvfmS7fUY4RfdO3QxlLHMSonQzo0SB3YiY1qB4n/AMw/vfWpvhzdwzMTJPiBqfqa48bhQQzZ7eY6le9m/wC2Pv8A2rpT2IleVMEwtXboYQye6PIkifmNq4uPYY9hhbnRrcH1gH7j9K7OXsQUwGIafdJAHhmED7muu6q3uHYdWdLeuUF9BKZhBI92Y3OlS3UrNPu0U0iprj5ICt1zgg+Yn9/KuBsNkOYsjAN8DA7GfWCOtTmMRsRnspYcXLbDMZWFOo7xnaJ+lac41dmZXMRcLuzMSSxJJ8STJP1rv4q8WbS9SB9gP71oHInJtm8uJs37aXnR1yus7FJ7rAgxvXPxnkNX7Ru1a2trMIyZoA+YJOn2pprimugrM5wQD3kBHdLKD6SAftVw52si5xK6qNbtLIYMXEBVACZSurMFAgDXTyqufghYv22S5buJmkNIXbUh1Yyhjx0PQmpvnO1be5abMQxRs2mkaZSCPGT06DxqVk95UVWjk5540MfiTiFBUZLaBTqTlWGJPqJ2+Lyo5L4bnN242gRSB6ka/QfrUbhcAXUEXLIkEZTdCtoSIg+O46a1aOVcHcWzdQxNwqFJYRLALqwMCOs7RSnk6q9jgtlDB1+dOmrtxb2b38PikT8p7TKr5luiCI76iSGzTPSNRrXNxblpFDG2G0QkDNMkCQKPbQurDi2U63bLMFG5MCpTgeJIL2pAW8hRpnTSQ3d3IOnhrUtydy+/4uzcuBMtu9bL2iwLlZBLdmPh2Bn+IVHcz4LscdiLaaAXm7OBHdLSkDocpFaQyLlolx0cC3yLbjx0I/fzpXCccbFzPlzCCCpMSCPEbQYPyFdeB4eb+ItWfdZzDlvIksWBI1ABkaSad5n4E+GuqpYObi5hkGxzEZQJM6QfnU+1Smo3vqFaJfi2ZxYun47CMYGk6zH9vKq9zDb/ADA/R1B+cQf6VM8r4YmywYarcIgjUd0Vw8zWSotr4TV3YVRAU5ib5dpIA7qrptCqFH2FIUaxXRxDh1ywwF1CpIkbEH0I0NK1dAdfC3LyhJ1AKk6wV6DyKSPlU1w7ka5dt9ot1Ayt7rqQNIJkgnb0qF4E0XAPHUVLcTS9bS0w7YCG17wG8hvod6yy869x0CLVxbiDHhNzDZSLjXEB1le4WZgp67AD1qkcuwWdTvG3iNiPUVbeXB+ItIWJPfMydfn51IcP5YRr91i7js4ZQANZZdDp4Gsv7pRuM+qVl8PIstkEERPdGm0z59I3r1mI3nQ7+FerK+m808Cx0MadPH6iI/vXgKTZRzB95M/b99aSbsj3tPnTtz/yNvtTQcT5eBoAcQSBq33opHajwP0oouIGSNb+R6zvSW12/SteDW2Pwz6Cf70ziuFWLm9pDH+EfvrXpLxy7xMnD1Mx4VgDduqAYAILHQkAakhZljA2FW3iGEC8Nu3rTGG7hlCpbpA18GJ2+H5mUblvDvp2QXzUx8x+/CnOFcHuWCwzflTKqSSdojXbYfSrXi4tNjjopHL7YU2Yvm5abMy58pZZPuTlXxIkT8qr9zAXMzKEOhI0UmdYkEbitjuIpGU95TuCAZ9Z01pgEIMqKqCZhVC6eByjw/Sp/wAikn7u/iJmacPw9xMPi7ZtN7iO093KAwgw2/jp4VzY1z+Ew6FGADO2YxDSzaDWdvGtYtsDmDW0cMuU5lDSD0hlPhUViuW7FyB2apB0yQJBnc7Gqj/UIfeQ70ZUthiQAJLGAPGaQls5ipGuoI9DBmtd/wDpuzlGVB3TIYCWHjqdY+tcz8o2XYsVYGSSFaA5JmSDOup8NzVr+oY62mId9hfGbOHe7buHKznMO6ToABMgEDXT503f5vZxxEC0GCs6owkFg7sFbUE5tZ2H3r21wNcOWuWPfylYPe0JUxHqB1HWuHD8CxXatee6FbKVJEElSIiIygQfl661p/fQq0wSXcop4ZdLZRbctExlJMeMAeVXDhnLd29/wxmgZndJZgICDMMw3A7sSasfD+HLZbtCz3Lh3difD+EaeOnrTtzA2nBBRCJDEQPe3B+3Welc3+QV9Bx0ZZxXDRfu7R2jRER7x2jSprgbpbw3eIE3u91JEZYga9a0RbaQAVQR0yjTpMRp0rmxeCsshXs7ZE692PQzQv6gu8QTp2Zg/FL9qQjmFLAZkVjE+LKTVsz/AJqAnV7BIHiRv+tS9/hGGUM3YiYghAdZ6BVGg6aAdajxwHt3VirWUTRZuubh9JYi2NYga6Cqj4rE91X4BF0Us8dxBKl2DMmgzWkJHiJy+VR3E8U125neMx6qoXb06/2Fatc5ew6jS0hkidNdzrJkxqZqLx3JtpmBVcq97Mu/vDfMACCIEToNYG8vH4zApdK+X/gtmaEk76+vrUxyrey4pZ+IMv2n/SKsq+z/ACgAXgzEbZYiOszB0nT0qOwnBMRavBjhneA2mkTt3idANa6V4jFO0mCbTGLRy4XFt43iB6kgT96rjOwIMkkbTrWvcs8BtpgXW/bJv3WJYH3VXNJ2MGcoGu3SuTE8lWLjKyzbggwuoIBB6zrWT8XihPi+/cp2yA4zw9bi4m6ygsiJkMkFTlknQ66EGqZiDduwCblwgEwSzEDqddq2AcFz4a7YdlzXbhbtlU5ivdAVlnKe6AukbDXU1A4vkK4sGxdHeEGZUwd1JUEEdZ896peLw31CRnuHxD/l6nukhddp/f2q3YfnC9aOQojKoAG6mAIEkbmPKpQcpXLtsJiLir2IbsRbTNn6RcOkRAho2Y7nSpjB8s2FtfmLbZwBJPX06x0nTpUZ8+GUEpJP0QqY1yfxm3i7l38vI62maJnVTmBBAEkqGGo8KsuCQZb7gagWwR5E7/WKg8Nyvas3BcssyZkZXUMSrBlgjUyDDHxro4Rw1MMHSyxS25XNanNqNtSdBoDtuB6VxzeH7r7Nftmik62SL3SR/i8v9vWvLV2RrIgxoZ9d6fKLGm+xMelJu2oAy6z0ri43sQ2bhyjuk/r9dfGuYpIzCPAjc/MdKdVQRsB5/pG1FsiCJnz6+gn+njRxChP4cH/ya8pT2DOkx8q8p8AoW4neY9dIpIvDQ5QwnU7Rp8ydq8oqFJknQchJysYExp9NKcs4jdSNpB/SiiqvuSc2ZY7q9Yn9dPlTV5hG2x1Hj+9N6KKQ7PBc+EaGY0/8eYry5ck+vSdvATRRTpaBDuHPp0+4286S18EkACR160UUMDzBuQ3TXQH5/v6U/dYAgkA+PzH+32ooqooAS0IERrqNPlH1pvEYYgDXQ+Q+3WvKKeRUxLZ5ZToB4ffSgPlMRG2nT5fMUUVkx0Ie4QRB31/2otHN189vWiihIO50G0OpiOv11rxrUDXr50UVdGlDtq0pUnQETGnkPtpSnRgOg6/1mvKKBpCL2IGwOo6/v1FeI43k5jp5fveiipsQ+1swJaQd9AP3/vSWtkxlMbj9KKKqlQgsIZ11Ov7+leXsKDqSB0iPDrA0miip7WOtCUsgNEz5/pv6V4+HAJ2nTp5RPkaKKa6EnhYgjw/t86U12QI+VFFMY1ekeYPQ/vzphHBgRRRQ/tUS2Pw3gtFFFauCJtn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56197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9462" name="AutoShape 6" descr="data:image/jpeg;base64,/9j/4AAQSkZJRgABAQAAAQABAAD/2wCEAAkGBxQSEhUUExQVFRQUFRgYFhcXFxUWFhQUFhQXGBYWGBUYHCggGBwlHBUUITEhJSkrLi4uGB8zODMsNygtLisBCgoKDg0OGxAQGywkICYsLCwvLCwsLCwsLCwsLCwsLCwsLCwsLCwsLCwsLCwsLCwsLCwsLCwsLCwsLCwsLCwsLP/AABEIAMEBBQMBEQACEQEDEQH/xAAcAAAABwEBAAAAAAAAAAAAAAAAAgMEBQYHAQj/xABEEAACAQIDBQYCCQMCBQIHAAABAgMAEQQhMQUGEkFREyJhcYGRMrEHFCNCUmJyocEzktGC8ENzotLhFbIkNFNjg8Lx/8QAGgEAAgMBAQAAAAAAAAAAAAAAAAQBAwUCBv/EADERAAICAQQBAQcCBgMBAAAAAAABAgMRBBIhMUFhEyIyUXGBkQWhIzNCscHRFFLw8f/aAAwDAQACEQMRAD8A0RjWkIBC1SQFLVIBSakgKWqSAhNSQFJrogYbT2vFh+HtpFTiICg6m5tewzt1Og51zKcY9smMXLodE12cZEpMwQdDQ4qSw+gUmnlDTDDsyUzte6+R1F/A/Ol6I+xbr8dr/Rba/aJT89MXJpwXEya6AIxNSchCxrohhC1dEEZtrA9tGRlxDNSdL9D4GqNRR7WGPPgspu9nLPgrk2zhAryzTscXIBHGQxHYBAvC4IzYAADxvbrWPOp1y2yNONm9bojXd7epw6wz2IJCh9Cp0UNyI0F9ac0+saajLroWu0yaco99lzJrYM0SlFwQeYI96GsrAJ4eSnbR3VlH9Fw3g/dPvpWRZ+mTT/hvP14NKGui/jQyi3YxZ+IoB+u/yFVr9NvfePydvW1L5kpszdfgcPLIXIzCi4W/jc507p/01Qlum8+ngWt1rksRWCxRKB4eAyq/VW317VRDOe2+kVURrnl2SxgIXPl+9W1QubTtkvol/lsrnKvHuJ/Vsqu0sdNxMjNax0XIW5eJyrG1Wpv3uEnjHy4NOimrapRQw7ZuZJ8/88qQwM5E+I8zUgGwR7V+zVs7EnWwAq7T0Sunsj9Su2xVR3MtWGRlUKzcRHPTyr1NNcq4KMnnHkxLJKUm0sClzVxwGjvQ8Eo1Bq82aYm1dEBDUkHCakgKTUgIYrEJGheRlRFF2ZiAAPEmobS5YJZ6K9jNtySj7D7GI/8AHkXvN/yoW/Zn/tNLT1PiBfGlL4hDZ+KwcbMhIMkotI0pJklByILN93M90WA5ClXlvLLx3sqQwuMMxJWxOGc58UY1hJ5umVr6rY52NO6a3K2MWvr/AKkS5pwVKZtzfUYfGrDYGFBaYjMh2sQR+kWuOdz0pWzUqNm3x5GIUboZ8lrjcEAqbqQCpGYIOhFNQfyF5HCKsOApqSAhqUQJkipUlnGeQw8ZCMK7ORhtTACVGFhxW7ptzFyM+mZ96pvpVsGvJZTa65J+DKMa5LtcWZSQR4g2I96wMNPDNnKayjQt1drdvD3j9pHZW8cu63qP3Bre0d3tK+e1wZGqq2T46ZLmnBUKakAhqUQFNdAENSAU0AQ+3Nnl7MguwyIyzHLXp/NZv6hpZW4nBZfkd0l8Ye7J8FYkhxBNlge/Uj/YrJWlvbxsZoO6pf1IdYbdqZ85mCDp8R9hkKcq/S7JfG8fuyizXQXwLJP7P2bHALINdWOZb1/gVr1U06aPHHr5Zn2W2XPLHV6vVsG8J/s/9FbhJctAW17XANK6n9Ro08ttjefoW1aWy1ZiGWVVyLKD4kD51zD9R09iypflMmWkui8YNMY1mjYUmggIakgI1dAFJqSCK2/sszBJFUNLA3GitbhfKzJnkCRo2oNuV6puhvXqWVT2spG720/rePnZ72iXhiRvuDj4WJH4ssz42rP8jvgtO0dnRzoUkUMp9x4g6g1JBA7KwUitJgpXYqtpcLN9+Oxsp8Sp1B1BI0NCbXINIskO1W+rysy2mg7sijQOfhkXqjXDDwuNRT61CcN3kTdGJY8GKY6N1kYSZuSSx/ESb8XrWdnI9jBcPo/3kERGHma0bNaNjpGx+6fyk+x86a01+x7X0LX07luXZpMkZBzrTi0zPaaEWrs5E2NSiBvMLEN6HyP/AJqi2CVsbEvR/R/6LYSzCUPv9zppooCE10Rko+++wXZxPAhYsQJFGvFoH8jofQ1ma3Sty3wX1/2aGk1CS2Sf0G2z9nYnBSrKULRkWk4DxWU2vca3XXTlXNVV2nmpNcecep1ZZXfFxT58F4BBFwbg5g9Qa2E8oy2FZa6ICGpAKa6AKakApoAIRUhkbYvGJGLsfQAsfYVTbqqq/il/ktrosn8KGGK29AmsgHz/ALdaSt/U4dQz9f8AWRmGim+ZERid8oh8Csx66fuaVf6k1zCKT+b5f5L1ok/if+A+xttPimZeIREC4FuIkc8zYC3lXenuu1UnFzw1yuDm2quhJqOSW/8ATgf6ju/+ogf2rYVXd+nauUG5STa+ufp8ia9ZQpYiml9sC2FwUa3tGg9BnSuk/TbLU5Tz6eC67WQhhI1JjTmBcIaCDl6kg5agDgQ3qWww2OI8OeZqp2FirMX312bNszHtioh9jK5YNql5DeSJjyzBI9LaUlZFxeRuElJYJrAb/wCFdR2haNuYKsw9GUG9cZOsMdbN3ginl7RQ3Co4IhwkyzMxBbgjGfCLLnp1tQnkjBZ8DsaaWVZ5gIF7NozFcPJNG40lYHhWxuQBxEH7wuRVsIfM5kzIt+tlyYTEmN7lTdon/HH/AJGhH+aqlFxeCxPKK/r5HlUAafuBvV2qjDTm8ij7Nif6ii/dP5gPcU/prs+6+xLUVJe8i4yoOWVPRb8ibS8DdxViZWxJjXSIIzamJMCFw1+iEDvHoDlalr5Olb0/sMUxVr2tfcZYDeaGQ8DHspPwvln4Gop1sJ8S4ZNuknDlckuRTwmENdEBTQAz2nI6xs0diyjiAOjAZlfUXzri5yjByj2iypRc0pdMbbH2zHiVumTD4kOq/wCR41zp9RG5Zj38jq6iVT56+Y6fEKL6k30Ck/va1VWaqUbowisrDzx+MHcKE63JvD4xyIPMx+GNvWw/mrHfc/hrf3aRyq618U/wslZ2rvS8bsixi6mxJPP0FZ12vvUnHrA9VpKnFS7K/jd5cQ33go8APmb0lO6yfxSbGo0wj0iInxUj/G7N5k29tKqLBELUAdAoAe7MxZikVxqpv5jmParKrXVNTXg4sgpxcX5NNhlDqrLowBHkRevXQmpxUl55PPyi4txfgUjrtkI0ZjWAaIKgBFJ1a/CwPCbNYg8J6HpUpp9AxSI50SXAJ8j1RlcVQ2XJBhpUHSGmKjLZdwoQQyMtw3+/KuJRm2tr4+TJTiuyk4j6OoTK3CsSRMeLi4WaVb3vEgJ4AoOYYg2BtbK9c+wyzr23BaNg7IhwgKwoFvq2rt5scz5aVf7OMVwirfJvlkvxiucHWUQe9uyIsbCYpciM43Gsb9R4ciOYqfY71gj2u3kw/E7vYlJzB2TM9iRwjuuoF+JW0tSrpmpbccjHtYOO7PBIbgYHtcWrH4YQXPnYqoI8zf0q3SQ3WfQq1M9tf1NWZq18GWJE10QFJro5GWNwCSkFr3Gljp6aVRbp4W8yyW1aiVfwlG3r3ZmzdB2qj8I76j9PP09qzrtFOHMeV+5oVayEuHw/2InYO38RCyorcalgvA2YBJAyOoqujU21tKL+zLLqK5rMl9zSfrNspBw+Oqn15etbUbH1NY/t+TIlBPmLz/cWNXlQ1xzMqMUALDrpbnVWonKFblHtFlMYymoyMyxgaCYlTwkHiUrla/T5WrzsZuMty4ZuSimsNFy3e3jE4Eclll5W+GSwzI6HwrX0uqVti3L3sYz8zM1OndcHt+HOScrVEMmX7XB7V2IIuzHPzrydsszb9WeirWIJehEykVxkswI8Q60EC0WFdvhR28lY/wAV2q5vpP8ABy5xXbRJYLdrESH4OAdX7v7ammqv0++fjH1KLNXVDzn6Fl2ZuhHHZpD2rDlayD01PrWnR+mVw5ny/wBhG3XTlxHj+5YLVqIRDJQwNDc1hGkyE3m2z9WiJB+0fJB0PNvIf4qq6zZH1O6ob5cmaYbGSRPxo7K/UHM+fX1rOUnF5Q+4prDLds3fex4Z1zA+NNCb53Xl5imY6p4e5C0tN/1ZfMHildQyMGU6FTcGruJco464Yq01SoEbghkBqVEhyyQG8O82HwY+1fvkZRrm7enIeJsKJWRiuQjCUuit7rb7Pi8S8bKI0KFowDdrqe9xNzNiNOlRRf7SbTC+nZDKZeYJctb1dJclcHwN8TLXcIlc5DYtVuCoYYbZsccksiLZpuEvbQlb525a3NRGuMZOS8nUrHKKi/A4NWFYQmuiApqSAhFByEJrtEEXi9hwySpMVtIjBuJcuK2gYaHz1qienrlJTxyi6N84xcM8MkDTBSFqSAjVPYGa717PaGXmUa5Q+HNT4ivO6qh0zx4fRuaa5Wwz58kThsQUdXU2ZSCPMVTCbi1JeC6Ucppkri9vS9u8kTsoYghdRYACxU5cqYnq7PaucG1kohpoezUZIeYTeRDlNAjfmUC/9p/zVtWtgv5la+2P7Fdmln3CbJ7AYjCS/wBMRX/CVVW9iM/StOm3S2fDj6YELK74fFkklw6roqjyUCnFGK6Qu5P5hr12cnKAOi2dRySJMK6RB1BQwL3PMFBZjZVBJPQDWsR8cs0u3hGU7d2ocTKZDkuiD8KjT1OprKss3y3GjXBQjgjSxGYzzrg7CUAaNuHs4wxGRrhprELc2CDQ26nW/S1P6epqOX5Eb7U5YRZJcRYE9BfLM5eFM7fJRuMt3i+keSS6YUGJdDI1u0bX4V0T9z5UjbqW+I8DlenS5kUd3LEsxLMxuSTck9STrSoyPt38f9XxMMvJXHF+gnhb9ifau65bZpnNkd0WjcWk6aVtJJmM5MSZ712lg5bCk1JA3bGL2gjN+Ii46HXu362BNugNc71v2eTra9u/wKGrDgKakhibVJywpqSDhNSAQ1IBDUkBTUgBRcjzrmyahByfhP8AsTCO6SQ02lgo5lZJF4lJ8rdCDqDVUK/aUxjby8LP1LHZstbr45ImPd/DwRSjhLKwJYsbmygkWPKuFpKa4S4z9Sz/AJNtk48mdK2Vef7NwODQQGgTjZUA+JlUZnViB/NCWXgGzbH2dZxGRnyIvbh5E+1q1V+oShaq2v8A3gzXo1KDmmEn2Iw0P/mtCOrXkUlppLoTTYkh8BXT1cEQtPNiU+xpF6HyNdR1UGcyomhvHs9zyt51Y74I4VcmKpsuTw965eogT7GRaiazhsgNsbqwzXZPsnPNR3SfFP8AFqXs00ZcrgvhfKPD5KRtbYs2H+Ne7ydc1Pry9aSsplDtDldsZ9MX3W2T9YmHEPs47M/j0X1+QNdUVb5eiOb7NkfVmmXrTM0KTUo5ZiG92zfq+MlQfCW41/TJdgPQ3HpWTfDZY0atM98EyJAqktOWqQNm3Rx3b4SJibsF4G/UndPvYH1rZ0891aZkXw22NEmwpgXGeP2jFAvFLIqKdCxtc9B1ridsK3iTwdwrnNZiskhsFsJi8NLH9ZiE00oaE8Y4kaIARsBe5uQxtzDEc6yr7c27ovro06a0qtkvIwglY3DrwSISsifgddR4jQg8wQa16bFbBSRl2wdcnFhMdh1ljZGNgwtcGxU8iDyINRbscHl8f5CvcpZSKJBvLPh3MbOJgpt3uduauM/e9ZkNXbB4fJpT0lc1lcf++RYtmb0QzEKbxucgraE9Awy+VaFOrrnx0xC3SThz2iUxeIWNSzsFUak/7zpqUoxWZC8YuTxErzbcMzoqXVC6j8z97PyFqzHrJWWxhDhZ/JoLSKuuUp8vH4LE7km+QHQUzp6L67G5T3Refzn/AELW21ThhRwwpp4VCPextmbZedRJZTRKeGmCWCVFRmVCJLcHDKnevy4ZOE35WpFfqEU9s4tMceibWYyTHEGDYsVaN1ZQCVdSpsb2I6jI5jLKro6uua91lT0049og969yzP38OirIBmugk9dA3zpDU6eMvej2Pae1x92XRSU3L2gW4Vwk1/IAf3E2/es9xa8D25Me7vbuYmLaWFjxEEkd5lN2HdIUFsmF1OnWiPaB9G8PHTSkUNCTRCu1JnDihCUCu0cMZYhqugmUzYweQA0wosobDxz+NQ4k7yQfWq0dMHFRgAri4IIuDqORox4IfzIxp8NhO6WihDHisSFuTztXH8Ov0O/4lnqMd497YcKgIIkkcXRFOoOjMw0WuLb41rjs6qolN89BdxtpSYjDGWVrs0z+AVRYBQOQFGmk5w3P5hqIqE9q+RBfSps66xYgDNT2bn8puyE+tx/qqrWQ4UkXaOfLiZ0azx4s27258uKs7/ZRHViO8/6V8uZpijTSs5fCF7tTGHC5ZpWydmR4aMRxLZb3NySWbmSTzrUrrjBYiZtlkpvMhbEwh1KkkX5jUVF1Stg4P9iK7HXLcjMPpRi4ZoRckdmxuTcluLM38rVnaqqNbSX58s0tLY5ptjN9mL/6UmIUWdJmDEZEq0nCPYhbUt4yMZ5waLsbHtisBFjybyR/YY3qwQ2inPiFK8Xgx/DTWkv9nPD6YtqqPaR47Q6mhDKynIMCDbxFr+darorbbxy/Jlq6xY56M/3o2M8QDKhZFFuMZ5fm5jzrIu0s6vVfM1adTCz0ZXYJOIgLe5065cxVC56GH6k/jppJivaNxcOnQeNuvjXdl07OZMrrqhX8KG2OxjQp2iGzJbgORtn0PrXEJODUo9ncoqa2vo0LDOWRGORZFJ8yoJr00G2k38jzsliTSD10QKph2PI51y7Io6UJPwZptGB0xbwYuQ2uQshzC8RujW/AdDb+K85cn7R7jfra2LaWvdTeGaGZcHibs8d+wYm5aMi7whvvKwHGh6pbnUQk4smUU0ajh41IDCxDAEEcwRcEUy55KVEeILVS2WIULVB0NZ3AzJAHU5Cu0VsijtiEkgSoSNe8P813uijlpjaPaSuxUBgR1GXuKinUwnPZh5IsqlGO4LMK0IiciOnFMRF5DUTirthXuLGwpFDLEwa6aII7eLay4XDvMc+EWUfic5KPf5VVZPZFyO64OclExjG41pGLueJ2NyT/AL/asiTcnl9mskksLoZk1BJrf0brbAJ4ySH/AKq1NJ/K/Jmar+YTO3dn/WMPLFzdCFJ5Pqp9wKushvg4lVc9k1Igt3dyosPZ5bSy+I7iH8qnXzNU06WMOZcstu1LnxHhFlFNoVAakgIakgpf0nbNMkCSqLmFs/0PYH2IWktdDMFL5Dminibj8yC2HPfZeNhfIxhJFvzDyxjLyb51meDR8k79FO2vq2E2hcXDKAinRpmThVbeJYChLK4Jbwyx4WHs0VL34FC3OZNha9ekjHCSPPSlubYoa6OSI2js6FFkmEaCQI1mAscxbl50vdXCMJTS5wximycpqDfGSn1gm2FGBOJliw6ZtLIoI6IM2Y+AF6mKy0iJPCbNcOwjw93kB5WFbS1aXBkvSN8i0exSAOvWuHqk2dx0rSHqw2ysKpc88l6jjghN6t1osYgNgJU+E8mU6o38HlS9sHMurltKbszc/ENMjmOTgwp7isyhr3uAjMc1BF9fKqFB+S3cjRt3sQwLROkiW76cSkAAnvoG0NmNxY6NblXUc9HITbe18TDfs8IXX8fFxD+xcxQBRNpb9zHJpkj8EAB/k1GScMq2M3nDEktJKfE5e7Vy5HW0U3Z2omIxUcMqlEkJUFTduK11vcaZV1Xhywzma2xyjUsHsqKD+mCDpcsxy8r2/an4VRi+BOU2+GLSNVyTKW0M51UirotoqkkyMMOZzptS4FsFnNZw2F7Op3EbTOvpdxhBw0Q0JeQ+JFlX5tSOsl1Ee0ke5GfUkOHKANf+j/LAReJc+7mtfTL+EjK1L/issYNXlADQQJsKlAwl66wcnKAEpogylWF1YWI6g1DSawwTw8opO0d0m0LhYeIBmGbcBOV18+G/vWTZpJQTfhGrDVxnheSRwmyUheDDxg8PE00l8y3Ziy3P62T+2p00d1i9CNTLFb9SxulbKZkOIi4tXSOWRe8UloGHNio87sKX1rxS/UY0azamQUG7kroSWETEd244j/qHKka9BOUcyePQds10IvEVksP0ebr/AFaYyO3ayMLcdiAqki4F+tta7emjTBtvLOY6h2zWFhGoIotSLY8kQu29trC6RqvG7PGHzsIo5HC8THqb5LqddKNxDQ6lSxpiLKWhHirvBxkUWSuWjpMcQtVUiyIuDauDszDaH0RxMzMmJkXiJJDIrZk3OYIqPZ5DfgaR/RJGPixUh/TGo+ZNdqj1OXaWfYW6eGwecSXktnI54n9Doo8rVfXXGPRTObkSUopiJQ0MZUNXxkimUSAxu1YxMsIPExNmI0Q52Hib2rlaqKsUF5Jemlsc2Kjzp9CZa+IXrNwx7KOsb1CBsoP0obBaVFxKsB9XRuNTfvKWHwnqDS2qrclu+Qxpp4e1+TMRSA8XLdLcxpz22IBWG5Kpo0uep6J+5pvT6bfzLoVv1G33Y9mlRwhQAoAUCwAFgANABWmuFhGa8vliiigMHTUEhSKk5GkI70mf3vbuj21pfTrE7Of6v8IuufuQ48f5Fb00LgoA44BBBFwciDoQdRRgnJF7MwTJLIzm44UjjN7ns1u1z+a7WPXgBqiij2bbLrr/AGkUh+xppCrYm1dIhiTCujk6q3obJSLBsiPh539NKztRLcaOnjt7Cb07zrhY2AYCQLxMxzWFDo7D7zG1lTVj4A1nS4H48mYLvyOzduwl7IygdsSCzzXD3fS7ELew0yGWVcZOsGp7L27Di4hNC3EjEjMWIYaqRyNN14kuBefunJcSKZjAWlMEGKzzolWTGz5kpBKKUlEajI5j8esS8TmwLKvq7BR86rxg7yFlerYxK2xs8tWqJW2E4q6wc5EppwBXUYtnLkkZrvNvpxyGHDHIX7SUeH3U/wC72qi7UY92H5LqqM+9P8EBA/CQw1BB9Qb0lGW2Sl6jUlmLiXbZm0I51LRkMAbEaFT0I5V6Wq6Fkd0WefsqlXLEkW9taTGQ6muWdEHvwL4DE/8AKPzFV3fy2WVfzEVLdDcfSbFLmbdnEeX5pPnw+9L1afjMvwX23/0xNE4KezjgRwFK1OSMBCa7IC3oOcnaAIzbW0Pq6iUrxIGAktqFOQYdbG3vVVs3BbvyW1w9o9vkdQzK6h0IZWFwRoRVsJxksxZVKLi8M6TXZwcJoAIa6RycvUkBSKAEyK6TIwSGCCle9ypazdngZq2tcnNr7VMMLuhF1AtfQXIBa3OwN7eFL2Rag5fIZrmnJIzTfRzNjIsDGSwLoXY5tJNIbF2POy59ByyArMbNFDLf7FxhosFhs4sMOE2z45jkfM9T1J6VGPCBfMvW6mFbC4RIdGzd/wBbZkemQ9K2tPp9kVnsyL9Rvk8dEnG7E0w0kLJtjuPFgC1hfrVTrbZfG1JYFMNtPh1F/KuJ0ZXB1DUY7ITfrafH2cSnJRxn9RyX2Fz61m2ra8GhB7lkktn73YWZliWUGYjNCGB4gLsMxY2zq2uUZPGeTicXFZ8D+TFimlWxZ2Ibtib6XrvaoLMuEV793CKdv3iXODYqzKCy8VsiUJtY+GYqjUZlRvj1/gt07Su2yM/2VALkhlOVraH2NZOTUJNK6IIpppIZH7NivEQTbnqR8zXcLJQ6ZzKEZdo34oa1smVg6tDBBiL1B0VTereyPCsAhEkoveO/dFxkXI0Ph4mlrrcSTT+xfVVui8k5icSzQsYiFkZCY7gHvcNxkda7jNyhlcMrcVGWH0Zo++eMP/EUf/jT/FKf8mz5jn/Hr+Qi29uLP/F/6U/xR/yrfmR/xqvkLbM3txAmQyyFo+IBxZR3TkTkOV7+ld16qzctz4ObNNDa9q5NLvWqZZCbyY9Qjw8JZnTPkFB0N+ZypPU3qK2Y7GtNQ5Pfko2723Xwj2zaMkh08eq9D86Tqudbz4G7qVYuezSsFi0mQPG3Ep9weYI5GteE1NZiZc4OLwxdxaukcvCEjXSOBDEyhEZ2yCqWN/AGqFfw8p55z6fctdPKSaEdmYwTRJIMuNb26HmPe9W1TVkFJFdsHCbi/AhhX4HlBNl7S+fLiRTfyvel43ezulCXXYzKpzqjOPa4C4fbKyS9mLjukoeT8JswHlcGu6dTCybgv/pxbpp1wUn/APBXakHHDKnNo3HqVNv3piyO6DXzRRCW2afyZU96djSExY3CsxmkiVmRc3CtHbtF6ZG1teY0NYMa5z+FZN2VkYcSeDm5u6xjInxA7+qIc+G/32/N4cvOtHSaXb78+/Bn6rVblsh15LkJ+9w87Xpl3RVvsvOMiqrl7P2i6HIF8wPeu84OeHyFYjpUrJHAmz8+QqW0llkLLeEU7aOMuXkblmfAWyHtasGyzfJy+ZuQhtio/IiPo9hMmMMx/wCGrMf1SAqP2Le1XaKG+zPyKtZPbXj5mlM9bCiZLlkM0h4bDn8XU+HlWZdpZ3apOz4EuvX1Ha7410NR+JkXt3DdrBKn4kNvMZj9xWhdDdVKPoxWme2xS9TOMHBwgjW/yrzxvDtaAJLZGwFxHE7XAFlB5Ei98/andJplanKS4E9TqHW0kzXZZ+gppQYu5obTTKgLMQqgXJJsAPEmpfCyznvozvejfsvePCkqujS/eb9H4R460lbqM8QG6tPjmRRmN7+OvU+dKjRpmxoJGWGXO/DGQb6jug5dLVXXTarFP1/bJzbZW4uP/uiq73bP7HFSAZK5418nJJHob0zqIbLGvuc0T31p/YhgBzy8ennVJacdLZGhEmo7mbQ7bDLc3aP7NuvdHdPqLVraazdWvmuDJ1Fe2x+vI825szt4yAeFx8LfwfCpupVq9SKbnW/Qx/aQlimZJVKsDmDz6EHmPGsppweJGomprMSR2Ftp8M/HGbqfiU6MPHoehqyu11vKK7K1NYZq8EokVXU3VgCPIi9bMXlZRkSi08M6a6OWVXfjD9wNxsAVK2BPDxai48az9duypeB/Q7eV5GH0e7S+LDseXGn/AOw+R96NDZhuH3DW19TJLemEgSOL9xUlsPvqhZZR42V1PpXGti96fzX9jrRSWxr5f5Kfj9r2MbxmzRsGXx6jyNJRk4tSXgdlFSTi/JomyNopiYVlTRhmPwsPiU+Vb9VqsipIwba3XNxZ3DYTswFQ90ADPM2GQz8Bp0pf/j2QsTqliPlMvd8Jxasjl+GLkU6KDV3+0AI5XB63uD7WHvStz/jwfyz+6/2MVr+DL1x/78DoGmhcFAEdtyUiE2+8Qp8Adflak9VLFWfLG9Ks24KDvNieFFjGrm5/Sv8A5t7VkSZrRLbuFs3ssMGIs0x4z+nMIPbP1rX0deyvPl8mVrJ77MfLgsrKBTWRVrAQ10QwnDUkGbYiIrIyfhcr7Gwrzk47ZuPqehhLMFInMBuw7gGRjGDqoHfI8/u39/KnadA5LM3j08iVuuUXiHPqWzCwKihVFlUWAHIVqJKKSXRmuTbbZGb47wMkhijYrwC7lTYliLgX8Bb3rH1NrUtqNbT1Jx3MoW0tuTYhQruxjBuFLEjzPU0s5yaw2MKEU+ER9cnR2gDW9zJuLCwfli4fUOR8lrS0/KXov8mbfw39f8DbfnYrzrG0S8TqxUgWuUIvz6EfvUampzScezrTWqDal0ZztCJoGKyo6MPxKbHyOh9Kz5RlHtGhGSlymSWytgT4pQ0aWQKBxPdQxufhyzytXddE55aK7L4Q4Zbt0dhT4V2LmMo65hSSeIHunS3UU7p6Z1vnoTvuhYuOy03pzApkidv7CixacMgsw+Bx8SH+R4VVbTG1cllVsq3wVHY+4T3m7Z+G2URXMMdeMjpytrrSkNG+d32G7NWuNpYN0u0iV8LMLPEeJDqHjY6qeYBv5XFX6fdFOEvAvftl78fJPmmxZkbt/Z/bwPGPiIuh6OM1/wAetV3V+0g4ndNns5qRnGxsFiIp8OzI0bPJ3eLmAbNceRNZlcJwnHPGWadsoThLDyar9VSQgMQLG4Jva+YsbZ2IJB8DTf6jKUaW0s/3XqI6LDtWXgyTfPYkeEktFIXR2fhUixRQcs794cr+FYtNrmuUbM4pB9xNt/V5uBz9lMQD+V9Ff+D6dK0NJdsnh9MS1dO+GV2jVWFbGTIwN8bL2aM/CX4VLcK/E1tQL86iUsJsIxzJIqDb4hnQiKyXHeLXIB59LZkHzrMnrN04yS6/sakNHtg4t9/3LfGQRcZggEeRrUg0+jLkmnz2BnsR1OlLarUShiEPilwvT1L9PSpZnP4V36jTbKXhbwsfY50X1KGn2rxgmixyu3PyV/EbmpiFSRnZHNuIagpe4W33Tbn41THQxlCLb58l8ta4zaS4LcigAAZACwHQDQVo48GfkFSQC1QB3hoySMYdkRrK0truxvc6LkPhH81TGiCm5+WWu+bgoeEPrVdkqwGRaMkpGRbY2p2mIma/xSv7BiB+wrzs3mTZvwjiKQxiOQ8qglhxQB0CgDUdwm/+DsnDdZXBvfPQ6jTWtDSP+H9zP1S/ifYnZNorH/WBiGnE1jHc6d8ZD1tV7nj4uClQz1yGnJfhAzja5LCx8gD49aqtc5SjGPwvtoshtim334QsqBQABYCr4xUViJTJtvLOEVYjhhaCDtAAtQBwqLg2zGh5i+tv2oA4RUgFYDOxv/HhVOnc9nvPnL5+fPB3co7vd64G2Iwau0bMLmJiyHoSpU/sf2FXOKlh/IrjJxTXzFrVL54IXBWt7931xCXvwm+THRG0Vj+U/C3oeVIarTpLdEe0t7ztkQeB+jq9+2mIINiEGYyB+JvPpVVGlVi3Nlt+qdb2pF+RLADPIAZ+AtWquFgy3y8nbUZIMu3z2UcNMSo+xluy9Fcnvp5XzHnWPqqdk8rpmxpbt8cPtFl3C2n2sHAT3ozbzXl/vzpzQ25i4vsU11WJKa8llZM79KccIuSk1yhJTkk4p8MLLEGUq2YIsfKumk1hkJtPKD1JALUAdtRkkBIGptfIeJ6Vy2SkdtQGDtqMkgtRkkMgoyBgDtmfEn51503x9hD3RUkMWFACsRsOL0HnzPpUPngDQ/ovkvDMv4ZAf7kH/bT+kfusS1S5Q2+k/DYl1TgUth1zbhuTx9XHQDTlUapTfXROlcE/UoGztrT4c/YzOg6A3X+05UpGyUemNyrjLtF02R9IrAAYmO/54wPcof4NMw1T/qFp6Vf0l3we045QpVsnAZbgoSDobN//ACm42rHInKpocga9OVc6Z2Si52eXwvkib1BNRh47fzZ21MlB21QBxjYXOQGvhQ3hZJSyVHFb9YbtxFxMI9GmX4b9AdQOrCknqouWPA5HSzUc+S1xKOEcNuG2VtLHSnVjHAk855ARXRAW1BAV0BBBAIIsQdCDqKCehphCwkaNrnhRSrfjQEqLnmwHCD5A86Xph7OUo+O0X3TU1GXnpi2IxKJm7ov6mA+dXucY9soUJPpDOLbuHZ+BZVJOnIHwDHK9cK+tvCZY6LEstBN5tmifDyJa7AFk/UouPfSudRXvg0Tp57LEyg7hrKsrSKp7EIeNtACBdfM6i3RjWZS5Re9dI07lGS2PtmnLmAeRF/ettMxGjnDU5IBw0ZJwDhoyGDtqAGu04gUHELgPGSPDtFB8siaX1P8AKeC/TfzFkZY/bkWFus75j4SM2cX0Kj7w9jrVNWrjt9/tfuX2aSW73Ov7EnhMQsqK6HiVhcEdKbjJSW5dCkouLwxW1dEB0FQB5+mWzMOjEextXnzfHWBOR86kBzQQBBYAdBQBfPosl7869VRvZiP5pzSPloU1S4TNBIp0SIbaO6uEnuXgQMfvJ3G91qqVMJdosjdOPTK5tH6NkIPYzMvhIAw91saXlpF/SxiOra+JFxwuDCRRxkBgiKuYuO6oF7GnEsRwKSlmTYtw2yHKukcHCKnJASSQKLk2H88gOp8KhtJZZKTfRlu+e9M08rYZFeNFbhKWPaSN4gcugFZt90pvajSopjBbn3+xLbs7gcJWTF2JGYhGYB/+4ef6Rl51dTpccz/BVdq/EPyX+1O5EDhFTkAhWpyQJzISpCtwkjJrA2PWxyNDy1wCeHyUHeOPHRXMsjtHydCQn+oLbhPnl41m3K6PxPj0NKh0y+Fc+pW2a+ZzPU50qNAvQSTex95pYLKT2kf4WOYH5W5eWlMVaicOHyha3TRnyuGXLY+Pw88fZxWXIgx5Kyg65c9dRT0J12R2xEZwsrlul+SShi4VVb34QBfrYWvVy4KHyGtXWSMAtRkAWqABagBvtFLxSAa8DW8wLj964sWYNehZW8TT9THd57nG4gnnISPIgEfsRWIzcLZ9G21e8+HJyILp5i3GPkfendFZjMGI62vhTL9atEzw6CgEYTvDh+zxWITpM/sWJH7GsOxYmzcreYJiOBOvpXJ0x5QQdFAFr+jacLi2BOTQsPZlP+auptjW8yeEUX1ynHEVk1FWB0INPRurkvdkvyIuua7T/BF4neDDRyGOSZUdTYhrgXIv8VrHWj29aeM8kqmxrKQ8gx0UnwSxv+l1PyNdqSfTOHGS7QuRXRyFIoIOEUECIh73EcyNOijwHXxoxzknPgj22VhkxBxJQds1hxnPhIXhuByJGRNLW2U0z3S8+S+tW2Q2x6RKA0ypJrKF2sPDO1JBygBnJj0uQoaQre4jUsFI1DN8K+pFVSvhHtlsKJy6Q2wmPM/EY5IEVPjPGJnW2t1Q8IP+o1RPVv8ApQxHSL+pjnCRsFPGxfiJPeC5KdFIAtpr43puG7b73YpPbu93oy7eXgEheJAiMSOEaZcwOXlpWTZJOTaWDYri1FJvJGRyg6e3OuToMxyNteV6AFImIsQ3Cw6Egg+BqM45IayWrY+98iWWcGRfxrYuPMaN86cq1mOJilujT5gXLBYuOZeKNgw8OXgRqD50/GcZLKM+UJReGhfhro5Bw0ADhoABS+XXKgDJN/cAY545PuzQob/njHZuP+lfesOSwzdi8rJF7tzMuLg4TZjKq38G7p/YmprzvWHgi3Gx5RteHw4ReEEkDmTc+9a9VarjtX7mPZY5y3MXQVYcox/6S8GY8fI3KVVcf2hW/dT71kalYsZraaWa/oV7BHveYqkvY+oIOigC0/R7gZHxIkUdyMHjJ07wsFHU8/Su40e24fRVZd7JZ8mpLGOg9qdjpqodRX4EJX2S7kzEtrYztMRM5zDyvl4cRA9bAVn2e9Js04LbFL0I+VP/AAf5qDsGH2rPEe5PMvlI9va9q6U5LpnDhF9pFx3F3mxU+KSGSUuhDFuJVvZV/EB1tTNFs5TSb4Fr6YRg5JGlmnzPCkUECcsIbUVVZRXZ8SLIXTh8LCYVCo4TmB8J6jofEVxRGVS9m+Uun6f7OrpRse9dvtevzFzTBQMNr4zs0+IKWB7x0jRRd5D4KP3KjnVV1myPBdTXvlgzfae1p9oXig+ywcI0LFEVB9+d+ZOtvHQmsvs1sYILZjSLiUTCEs3EAGANnsbklP8A6Y1z6cqFJx5XgiSTWJdG3Rm4BOpAv526VsVzcoqTMWcdsmjP9+dlGMFgPs2NwfwtmeE9OdqztRTsluXTNPTXKccPtGdu5ByyNLjI7w+0OT+4/kVOSMD5WvpUgdFADnB7QkhYMjFT16+B6iiLcXmLwcyipLElk0fdzass6/awsnR7cKvropz5eVaVN05fEvuZl9MYv3X9ibtTGRYFqnJJy1RkCvbw7JSZBFiSRCJC0cy2DQMxPEsmVuAkmzcsr9aztRQ4vcujS096ktr7GWydwIoMQsold+yYkKwWxYXCkke9WUUJ4nkr1GokswwW+1O5EQyCgkru/O6311FKELLGTwlslZWtxKSB4XB8+tLX1e0XHYzRd7NvPTKPtbcmTCQdvJIhIdVKqCbcdxcsbc7cqTnQ4Ry2OV6iM5bUiEqkvHmydnPiJVijHebnyVRqx8BXUIOUsI4nNQjlmx7I2amGiWKMZLqebNzY+JrThBQWEZU5ucss7trF9lh5pPwROw8wpt+9qLHiLfoTXHdNL1MLiSw8ayTYDM+Wfp/ioJGcutSQXX6JMPxYmV/wRW9XYf8AbTWlXvNiuseIJepqlqfM4K9gLkgAak5AepoyQVXbO/eGhuEJnfpGRwA+LnL2vVE9TCPXIxDSzly+Ck7S3zxWIa3F2Sa8MV1Nhnm+p08KTs1E5cdDtemhD1+pftzN4Ri4e+QJowO0HUcpAOhtn407Rbvjz2hHUU7JejBiMM2KilvG47dSi8XcEcYvwjvZ3J7xsOg5VROE7ZZxwXwsrqjjOX6GXLhMXIRhQkncYjswpVOK+bvlY/qb0pZQlnCQ27IJbmzTtzt1Vwa8TWadxZmGiD8CeHU860KaVWsvszb7/acLosZFXi4liIFdSjqGVhYgi4INQ0msME2nlGfbc+jW5LYaQZm/Zy/JXA+Y9aTnpP8Aqx+vWf8AdFNx+7WKgP2kElvxKpdT/qW4paVU49oajdCXTGsBK9R4HL9jVfRZ30WXdrYz4t+EXRVF2fhJXyHUmrqq3Y8FF1qrWfJoeyd2MPBYhONx997Mb+AtZfSn4UwiZ9monPvgkMer8IMeqkG34gNVvyrm+M2k4dp5+voRTKCbU+mvwM4do3ZMjZhY/lP+aQhrX7VN9NY+jHZ6RezaXa5+xKcNaxmAtRkAMlxYi4ORB0I6WoARweDWJeFb8NyQCSeG/IX5DkOVRFKKwjqUnJ5YtapychkWjJIc1AEDv3DxYCf8oV/7XU/5qnULNbL9M8WoyWNCxCqCWJsAMySdAKzUsmp12a5ulu+MJF3rGZ7GQ9OiA9B+5rRpr2L1My632j9Ceq4oK59IOI4ME45yMqe5uf2U1RqJYgxnSrNhkoFZxphTQA3xC0AaT9EGHtDPJ+KRVHkqX+bU7pVw2Iax8pF+kBsbWBsbE5gHlccxTQmYjvPtHFvK8eKdro1igusfgQoyIIsQTesyyc28SZrVQglmCIWqy0Omh8vmbf5qAHexdqvhZllj1U5rydTqp8/nau4TcJZRzZBTjhm3bMx6YiJZYzdXFx1B5qehBuDWrGSksoxpwcHtY6ro5OWoAFqMgctQALUACpAI8KnVVPmAfmKjCDLDhakAWqAOMlwR1oazwwTw8jTDbMRDcAk9TSleiqhLdjP1GZ6uySwPLU2LAtQALVIAtQALUAGQVAHWqQGG3IO0w06fiicf9JtXE1mLR3W8TT9Sr/R7u5wKuJlXvsPslIzRT98jkx5dB50tp6sLcxrVXZeyP3LxTQmCggjNvbDjxaKkhdQrcQ4CAb2IzuDfU1XZWrFhltVrreUVmf6N0+5iGH61U/8AttS70q8MaWsflEZifo5xI+CSF/Muh/8Aaa4ell4aLI6uD7TIrFbk41R/R4v0MrfyDXDosXg7Wpqfk0DcDZrwYNVkUo5d2ZWFiLtlceQFN0RcYYYlqJqU+CxVcUFK+kjd3to/rEa/axDvADOSL01K5keF6W1Fe5bl2NaW7a9r6ZldImiCgAWoAtu4W8Bw0vZOT2MpAP5H0DDwOh9DTFFux4fTF9TTvjldo1mtEygUACgAWoAFAEbtzafYpYf1G+EdB+I1VbZtXqXU1b3z0d2BKWgQk3IuCTqbMaKZZggvjibJGrSkFAAoAFAAoAFAAoAFqABagAyCgA5qCThoBHRUeCTtBAKAOUAGFDBHRQSgVB0wUEHKCAr6HyPyoA8/Csk3AUEHRQBP7lf/ADkXrVtPxop1H8s2CtIyQUACgAUACgCobzf1z+lf5pO/4zQ038sfblf0pP8AnN86s03wlGr+NFhpgWBQAKABUgCggFBIKABQQCgAy0Eo/9k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encrypted-tbn0.gstatic.com/images?q=tbn:ANd9GcQwoCwGmJIUniEbrz2dWSDPe4PYe1YdAolINtX7CoCF8CjtuJK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91276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282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University</vt:lpstr>
      <vt:lpstr>What is university?</vt:lpstr>
      <vt:lpstr>What is a degree?</vt:lpstr>
      <vt:lpstr>When was Auckland university founded and how many students are enrolled?</vt:lpstr>
      <vt:lpstr>Why is university so important?</vt:lpstr>
      <vt:lpstr>When do students graduate from university?</vt:lpstr>
      <vt:lpstr>Slide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Unicorns</dc:title>
  <dc:creator>Dinggone</dc:creator>
  <cp:lastModifiedBy>Dinggone</cp:lastModifiedBy>
  <cp:revision>13</cp:revision>
  <dcterms:created xsi:type="dcterms:W3CDTF">2014-10-28T04:15:25Z</dcterms:created>
  <dcterms:modified xsi:type="dcterms:W3CDTF">2014-10-28T06:24:36Z</dcterms:modified>
</cp:coreProperties>
</file>